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3"/>
    <p:sldMasterId id="214748365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34" roundtripDataSignature="AMtx7mgpVoal8xPm7rWEnSsthy0xDqjBd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12" Type="http://schemas.openxmlformats.org/officeDocument/2006/relationships/slide" Target="slides/slide7.xml"/><Relationship Id="rId34" Type="http://customschemas.google.com/relationships/presentationmetadata" Target="meta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sv-SE"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4" name="Google Shape;184;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b="0" i="0" lang="sv-SE" sz="1200" u="none" cap="none" strike="noStrike">
                <a:solidFill>
                  <a:schemeClr val="dk1"/>
                </a:solidFill>
                <a:latin typeface="Calibri"/>
                <a:ea typeface="Calibri"/>
                <a:cs typeface="Calibri"/>
                <a:sym typeface="Calibri"/>
              </a:rPr>
              <a:t>v. 2.0.29, 2023-06-03, Max Ahlborn (logo wall)</a:t>
            </a:r>
            <a:endParaRPr/>
          </a:p>
          <a:p>
            <a:pPr indent="0" lvl="0" marL="0" marR="0" rtl="0" algn="l">
              <a:lnSpc>
                <a:spcPct val="100000"/>
              </a:lnSpc>
              <a:spcBef>
                <a:spcPts val="0"/>
              </a:spcBef>
              <a:spcAft>
                <a:spcPts val="0"/>
              </a:spcAft>
              <a:buClr>
                <a:schemeClr val="dk1"/>
              </a:buClr>
              <a:buSzPts val="1200"/>
              <a:buFont typeface="Calibri"/>
              <a:buNone/>
            </a:pPr>
            <a:r>
              <a:rPr b="0" i="0" lang="sv-SE" sz="1200" u="none" cap="none" strike="noStrike">
                <a:solidFill>
                  <a:schemeClr val="dk1"/>
                </a:solidFill>
                <a:latin typeface="Calibri"/>
                <a:ea typeface="Calibri"/>
                <a:cs typeface="Calibri"/>
                <a:sym typeface="Calibri"/>
              </a:rPr>
              <a:t>v. 2.0.28, 2023-03-30, Max Ahlborn (logo wall)</a:t>
            </a:r>
            <a:endParaRPr/>
          </a:p>
          <a:p>
            <a:pPr indent="0" lvl="0" marL="0" rtl="0" algn="l">
              <a:spcBef>
                <a:spcPts val="0"/>
              </a:spcBef>
              <a:spcAft>
                <a:spcPts val="0"/>
              </a:spcAft>
              <a:buNone/>
            </a:pPr>
            <a:r>
              <a:rPr b="0" i="0" lang="sv-SE" sz="1200" u="none" cap="none" strike="noStrike">
                <a:solidFill>
                  <a:schemeClr val="dk1"/>
                </a:solidFill>
                <a:latin typeface="Calibri"/>
                <a:ea typeface="Calibri"/>
                <a:cs typeface="Calibri"/>
                <a:sym typeface="Calibri"/>
              </a:rPr>
              <a:t>v. 2.0.27, 2023-02-20, Max Ahlborn (logo wall + animation + host organisations)</a:t>
            </a:r>
            <a:endParaRPr/>
          </a:p>
          <a:p>
            <a:pPr indent="0" lvl="0" marL="0" marR="0" rtl="0" algn="l">
              <a:lnSpc>
                <a:spcPct val="100000"/>
              </a:lnSpc>
              <a:spcBef>
                <a:spcPts val="0"/>
              </a:spcBef>
              <a:spcAft>
                <a:spcPts val="0"/>
              </a:spcAft>
              <a:buClr>
                <a:schemeClr val="dk1"/>
              </a:buClr>
              <a:buSzPts val="1200"/>
              <a:buFont typeface="Calibri"/>
              <a:buNone/>
            </a:pPr>
            <a:r>
              <a:rPr b="0" i="0" lang="sv-SE" sz="1200" u="none" cap="none" strike="noStrike">
                <a:solidFill>
                  <a:schemeClr val="dk1"/>
                </a:solidFill>
                <a:latin typeface="Calibri"/>
                <a:ea typeface="Calibri"/>
                <a:cs typeface="Calibri"/>
                <a:sym typeface="Calibri"/>
              </a:rPr>
              <a:t>v. 2.0.26, 2023-01-04, Pontus Olausson (logo wall)</a:t>
            </a:r>
            <a:endParaRPr/>
          </a:p>
          <a:p>
            <a:pPr indent="0" lvl="0" marL="0" marR="0" rtl="0" algn="l">
              <a:lnSpc>
                <a:spcPct val="100000"/>
              </a:lnSpc>
              <a:spcBef>
                <a:spcPts val="0"/>
              </a:spcBef>
              <a:spcAft>
                <a:spcPts val="0"/>
              </a:spcAft>
              <a:buClr>
                <a:schemeClr val="dk1"/>
              </a:buClr>
              <a:buSzPts val="1200"/>
              <a:buFont typeface="Calibri"/>
              <a:buNone/>
            </a:pPr>
            <a:r>
              <a:rPr b="0" i="0" lang="sv-SE" sz="1200" u="none" cap="none" strike="noStrike">
                <a:solidFill>
                  <a:schemeClr val="dk1"/>
                </a:solidFill>
                <a:latin typeface="Calibri"/>
                <a:ea typeface="Calibri"/>
                <a:cs typeface="Calibri"/>
                <a:sym typeface="Calibri"/>
              </a:rPr>
              <a:t>v. 2.0.25, 2022-12-16, Pontus Olausson (logo wall, host orgs)</a:t>
            </a:r>
            <a:endParaRPr/>
          </a:p>
          <a:p>
            <a:pPr indent="0" lvl="0" marL="0" marR="0" rtl="0" algn="l">
              <a:lnSpc>
                <a:spcPct val="100000"/>
              </a:lnSpc>
              <a:spcBef>
                <a:spcPts val="0"/>
              </a:spcBef>
              <a:spcAft>
                <a:spcPts val="0"/>
              </a:spcAft>
              <a:buClr>
                <a:schemeClr val="dk1"/>
              </a:buClr>
              <a:buSzPts val="1200"/>
              <a:buFont typeface="Calibri"/>
              <a:buNone/>
            </a:pPr>
            <a:r>
              <a:rPr b="0" i="0" lang="sv-SE" sz="1200" u="none" cap="none" strike="noStrike">
                <a:solidFill>
                  <a:schemeClr val="dk1"/>
                </a:solidFill>
                <a:latin typeface="Calibri"/>
                <a:ea typeface="Calibri"/>
                <a:cs typeface="Calibri"/>
                <a:sym typeface="Calibri"/>
              </a:rPr>
              <a:t>v. 2.0.24, 2022-12-02, Pontus Olausson (logo wall)</a:t>
            </a:r>
            <a:endParaRPr/>
          </a:p>
          <a:p>
            <a:pPr indent="0" lvl="0" marL="0" marR="0" rtl="0" algn="l">
              <a:lnSpc>
                <a:spcPct val="100000"/>
              </a:lnSpc>
              <a:spcBef>
                <a:spcPts val="0"/>
              </a:spcBef>
              <a:spcAft>
                <a:spcPts val="0"/>
              </a:spcAft>
              <a:buClr>
                <a:schemeClr val="dk1"/>
              </a:buClr>
              <a:buSzPts val="1200"/>
              <a:buFont typeface="Calibri"/>
              <a:buNone/>
            </a:pPr>
            <a:r>
              <a:rPr b="0" i="0" lang="sv-SE" sz="1200" u="none" cap="none" strike="noStrike">
                <a:solidFill>
                  <a:schemeClr val="dk1"/>
                </a:solidFill>
                <a:latin typeface="Calibri"/>
                <a:ea typeface="Calibri"/>
                <a:cs typeface="Calibri"/>
                <a:sym typeface="Calibri"/>
              </a:rPr>
              <a:t>v. 2.0.23, 2022-11-30, Pontus Olausson (logo wall)</a:t>
            </a:r>
            <a:endParaRPr/>
          </a:p>
          <a:p>
            <a:pPr indent="0" lvl="0" marL="0" marR="0" rtl="0" algn="l">
              <a:lnSpc>
                <a:spcPct val="100000"/>
              </a:lnSpc>
              <a:spcBef>
                <a:spcPts val="0"/>
              </a:spcBef>
              <a:spcAft>
                <a:spcPts val="0"/>
              </a:spcAft>
              <a:buClr>
                <a:schemeClr val="dk1"/>
              </a:buClr>
              <a:buSzPts val="1200"/>
              <a:buFont typeface="Calibri"/>
              <a:buNone/>
            </a:pPr>
            <a:r>
              <a:rPr b="0" i="0" lang="sv-SE" sz="1200" u="none" cap="none" strike="noStrike">
                <a:solidFill>
                  <a:schemeClr val="dk1"/>
                </a:solidFill>
                <a:latin typeface="Calibri"/>
                <a:ea typeface="Calibri"/>
                <a:cs typeface="Calibri"/>
                <a:sym typeface="Calibri"/>
              </a:rPr>
              <a:t>v. 2.0.22, 2022-11-02, Pontus Olausson (logo wall, host orgs</a:t>
            </a:r>
            <a:r>
              <a:rPr lang="sv-SE">
                <a:solidFill>
                  <a:schemeClr val="dk1"/>
                </a:solidFill>
              </a:rPr>
              <a:t>, </a:t>
            </a:r>
            <a:r>
              <a:rPr b="0" i="0" lang="sv-SE" sz="1200" u="none" cap="none" strike="noStrike">
                <a:solidFill>
                  <a:schemeClr val="dk1"/>
                </a:solidFill>
                <a:latin typeface="Calibri"/>
                <a:ea typeface="Calibri"/>
                <a:cs typeface="Calibri"/>
                <a:sym typeface="Calibri"/>
              </a:rPr>
              <a:t>job board s 26)</a:t>
            </a:r>
            <a:endParaRPr/>
          </a:p>
          <a:p>
            <a:pPr indent="0" lvl="0" marL="0" marR="0" rtl="0" algn="l">
              <a:lnSpc>
                <a:spcPct val="100000"/>
              </a:lnSpc>
              <a:spcBef>
                <a:spcPts val="0"/>
              </a:spcBef>
              <a:spcAft>
                <a:spcPts val="0"/>
              </a:spcAft>
              <a:buClr>
                <a:schemeClr val="dk1"/>
              </a:buClr>
              <a:buSzPts val="1200"/>
              <a:buFont typeface="Calibri"/>
              <a:buNone/>
            </a:pPr>
            <a:r>
              <a:rPr b="0" i="0" lang="sv-SE" sz="1200" u="none" cap="none" strike="noStrike">
                <a:solidFill>
                  <a:schemeClr val="dk1"/>
                </a:solidFill>
                <a:latin typeface="Calibri"/>
                <a:ea typeface="Calibri"/>
                <a:cs typeface="Calibri"/>
                <a:sym typeface="Calibri"/>
              </a:rPr>
              <a:t>v. 2.0.21, 2022-10-21, Pontus Olausson (Logo wall update)</a:t>
            </a:r>
            <a:endParaRPr/>
          </a:p>
          <a:p>
            <a:pPr indent="0" lvl="0" marL="0" marR="0" rtl="0" algn="l">
              <a:lnSpc>
                <a:spcPct val="100000"/>
              </a:lnSpc>
              <a:spcBef>
                <a:spcPts val="0"/>
              </a:spcBef>
              <a:spcAft>
                <a:spcPts val="0"/>
              </a:spcAft>
              <a:buClr>
                <a:schemeClr val="dk1"/>
              </a:buClr>
              <a:buSzPts val="1200"/>
              <a:buFont typeface="Calibri"/>
              <a:buNone/>
            </a:pPr>
            <a:r>
              <a:rPr lang="sv-SE">
                <a:solidFill>
                  <a:schemeClr val="dk1"/>
                </a:solidFill>
              </a:rPr>
              <a:t>v. 2.0.20, 2022-10-XX, Pontus Olausson (logo wall)</a:t>
            </a:r>
            <a:endParaRPr/>
          </a:p>
          <a:p>
            <a:pPr indent="0" lvl="0" marL="0" marR="0" rtl="0" algn="l">
              <a:lnSpc>
                <a:spcPct val="100000"/>
              </a:lnSpc>
              <a:spcBef>
                <a:spcPts val="0"/>
              </a:spcBef>
              <a:spcAft>
                <a:spcPts val="0"/>
              </a:spcAft>
              <a:buClr>
                <a:schemeClr val="dk1"/>
              </a:buClr>
              <a:buSzPts val="1200"/>
              <a:buFont typeface="Calibri"/>
              <a:buNone/>
            </a:pPr>
            <a:r>
              <a:rPr b="0" i="0" lang="sv-SE" sz="1200" u="none" cap="none" strike="noStrike">
                <a:solidFill>
                  <a:schemeClr val="dk1"/>
                </a:solidFill>
                <a:latin typeface="Calibri"/>
                <a:ea typeface="Calibri"/>
                <a:cs typeface="Calibri"/>
                <a:sym typeface="Calibri"/>
              </a:rPr>
              <a:t>v. 2.0.19, 2022-10-XX, Pontus Olausson (logo wall)</a:t>
            </a:r>
            <a:endParaRPr/>
          </a:p>
          <a:p>
            <a:pPr indent="0" lvl="0" marL="0" marR="0" rtl="0" algn="l">
              <a:lnSpc>
                <a:spcPct val="100000"/>
              </a:lnSpc>
              <a:spcBef>
                <a:spcPts val="0"/>
              </a:spcBef>
              <a:spcAft>
                <a:spcPts val="0"/>
              </a:spcAft>
              <a:buClr>
                <a:schemeClr val="dk1"/>
              </a:buClr>
              <a:buSzPts val="1200"/>
              <a:buFont typeface="Calibri"/>
              <a:buNone/>
            </a:pPr>
            <a:r>
              <a:rPr b="0" i="0" lang="sv-SE" sz="1200" u="none" cap="none" strike="noStrike">
                <a:solidFill>
                  <a:schemeClr val="dk1"/>
                </a:solidFill>
                <a:latin typeface="Calibri"/>
                <a:ea typeface="Calibri"/>
                <a:cs typeface="Calibri"/>
                <a:sym typeface="Calibri"/>
              </a:rPr>
              <a:t>v. 2.0.18, 2022-09-20, Martin Karlsson (Host organizations)</a:t>
            </a:r>
            <a:endParaRPr/>
          </a:p>
          <a:p>
            <a:pPr indent="0" lvl="0" marL="0" marR="0" rtl="0" algn="l">
              <a:lnSpc>
                <a:spcPct val="100000"/>
              </a:lnSpc>
              <a:spcBef>
                <a:spcPts val="0"/>
              </a:spcBef>
              <a:spcAft>
                <a:spcPts val="0"/>
              </a:spcAft>
              <a:buClr>
                <a:schemeClr val="dk1"/>
              </a:buClr>
              <a:buSzPts val="1200"/>
              <a:buFont typeface="Calibri"/>
              <a:buNone/>
            </a:pPr>
            <a:r>
              <a:rPr b="0" i="0" lang="sv-SE" sz="1200" u="none" cap="none" strike="noStrike">
                <a:solidFill>
                  <a:schemeClr val="dk1"/>
                </a:solidFill>
                <a:latin typeface="Calibri"/>
                <a:ea typeface="Calibri"/>
                <a:cs typeface="Calibri"/>
                <a:sym typeface="Calibri"/>
              </a:rPr>
              <a:t>v. 2.0.17, 2022-09-20, Martin Karlsson (Logo wall update)</a:t>
            </a:r>
            <a:endParaRPr/>
          </a:p>
          <a:p>
            <a:pPr indent="0" lvl="0" marL="0" marR="0" rtl="0" algn="l">
              <a:lnSpc>
                <a:spcPct val="100000"/>
              </a:lnSpc>
              <a:spcBef>
                <a:spcPts val="0"/>
              </a:spcBef>
              <a:spcAft>
                <a:spcPts val="0"/>
              </a:spcAft>
              <a:buClr>
                <a:schemeClr val="dk1"/>
              </a:buClr>
              <a:buSzPts val="1200"/>
              <a:buFont typeface="Calibri"/>
              <a:buNone/>
            </a:pPr>
            <a:r>
              <a:rPr b="0" i="0" lang="sv-SE" sz="1200" u="none" cap="none" strike="noStrike">
                <a:solidFill>
                  <a:schemeClr val="dk1"/>
                </a:solidFill>
                <a:latin typeface="Calibri"/>
                <a:ea typeface="Calibri"/>
                <a:cs typeface="Calibri"/>
                <a:sym typeface="Calibri"/>
              </a:rPr>
              <a:t>v. 2.0.16, 2022-09-14, Martin Karlsson (Logo wall update)</a:t>
            </a:r>
            <a:endParaRPr/>
          </a:p>
          <a:p>
            <a:pPr indent="0" lvl="0" marL="0" marR="0" rtl="0" algn="l">
              <a:lnSpc>
                <a:spcPct val="100000"/>
              </a:lnSpc>
              <a:spcBef>
                <a:spcPts val="0"/>
              </a:spcBef>
              <a:spcAft>
                <a:spcPts val="0"/>
              </a:spcAft>
              <a:buClr>
                <a:schemeClr val="dk1"/>
              </a:buClr>
              <a:buSzPts val="1200"/>
              <a:buFont typeface="Calibri"/>
              <a:buNone/>
            </a:pPr>
            <a:r>
              <a:rPr b="0" i="0" lang="sv-SE" sz="1200" u="none" cap="none" strike="noStrike">
                <a:solidFill>
                  <a:schemeClr val="dk1"/>
                </a:solidFill>
                <a:latin typeface="Calibri"/>
                <a:ea typeface="Calibri"/>
                <a:cs typeface="Calibri"/>
                <a:sym typeface="Calibri"/>
              </a:rPr>
              <a:t>v. 2.0.15, 2022-05-XX, Max Ahlborn (Logo wall animation)</a:t>
            </a:r>
            <a:endParaRPr/>
          </a:p>
          <a:p>
            <a:pPr indent="0" lvl="0" marL="0" marR="0" rtl="0" algn="l">
              <a:lnSpc>
                <a:spcPct val="100000"/>
              </a:lnSpc>
              <a:spcBef>
                <a:spcPts val="0"/>
              </a:spcBef>
              <a:spcAft>
                <a:spcPts val="0"/>
              </a:spcAft>
              <a:buClr>
                <a:schemeClr val="dk1"/>
              </a:buClr>
              <a:buSzPts val="1200"/>
              <a:buFont typeface="Calibri"/>
              <a:buNone/>
            </a:pPr>
            <a:r>
              <a:rPr b="0" i="0" lang="sv-SE" sz="1200" u="none" cap="none" strike="noStrike">
                <a:solidFill>
                  <a:schemeClr val="dk1"/>
                </a:solidFill>
                <a:latin typeface="Calibri"/>
                <a:ea typeface="Calibri"/>
                <a:cs typeface="Calibri"/>
                <a:sym typeface="Calibri"/>
              </a:rPr>
              <a:t>v. 2.0.14, 2022-05-05, Max Ahlborn (Logo wall animation)</a:t>
            </a:r>
            <a:endParaRPr/>
          </a:p>
          <a:p>
            <a:pPr indent="0" lvl="0" marL="0" marR="0" rtl="0" algn="l">
              <a:lnSpc>
                <a:spcPct val="100000"/>
              </a:lnSpc>
              <a:spcBef>
                <a:spcPts val="0"/>
              </a:spcBef>
              <a:spcAft>
                <a:spcPts val="0"/>
              </a:spcAft>
              <a:buClr>
                <a:schemeClr val="dk1"/>
              </a:buClr>
              <a:buSzPts val="1200"/>
              <a:buFont typeface="Calibri"/>
              <a:buNone/>
            </a:pPr>
            <a:r>
              <a:rPr b="0" i="0" lang="sv-SE" sz="1200" u="none" cap="none" strike="noStrike">
                <a:solidFill>
                  <a:schemeClr val="dk1"/>
                </a:solidFill>
                <a:latin typeface="Calibri"/>
                <a:ea typeface="Calibri"/>
                <a:cs typeface="Calibri"/>
                <a:sym typeface="Calibri"/>
              </a:rPr>
              <a:t>v. 2.0.13, 2022-05-05, Max Ahlborn (Logo wall + My AI added on slide 1, 20 &amp; 25)</a:t>
            </a:r>
            <a:br>
              <a:rPr b="0" i="0" lang="sv-SE" sz="1200" u="none" cap="none" strike="noStrike">
                <a:solidFill>
                  <a:schemeClr val="dk1"/>
                </a:solidFill>
                <a:latin typeface="Calibri"/>
                <a:ea typeface="Calibri"/>
                <a:cs typeface="Calibri"/>
                <a:sym typeface="Calibri"/>
              </a:rPr>
            </a:br>
            <a:r>
              <a:rPr b="0" i="0" lang="sv-SE" sz="1200" u="none" cap="none" strike="noStrike">
                <a:solidFill>
                  <a:schemeClr val="dk1"/>
                </a:solidFill>
                <a:latin typeface="Calibri"/>
                <a:ea typeface="Calibri"/>
                <a:cs typeface="Calibri"/>
                <a:sym typeface="Calibri"/>
              </a:rPr>
              <a:t>v. 2.0.12, 2022-05-05, Martin Karlsson (Logo wall)</a:t>
            </a:r>
            <a:endParaRPr/>
          </a:p>
          <a:p>
            <a:pPr indent="0" lvl="0" marL="0" marR="0" rtl="0" algn="l">
              <a:lnSpc>
                <a:spcPct val="100000"/>
              </a:lnSpc>
              <a:spcBef>
                <a:spcPts val="0"/>
              </a:spcBef>
              <a:spcAft>
                <a:spcPts val="0"/>
              </a:spcAft>
              <a:buClr>
                <a:schemeClr val="dk1"/>
              </a:buClr>
              <a:buSzPts val="1200"/>
              <a:buFont typeface="Calibri"/>
              <a:buNone/>
            </a:pPr>
            <a:r>
              <a:rPr b="0" i="0" lang="sv-SE" sz="1200" u="none" cap="none" strike="noStrike">
                <a:solidFill>
                  <a:schemeClr val="dk1"/>
                </a:solidFill>
                <a:latin typeface="Calibri"/>
                <a:ea typeface="Calibri"/>
                <a:cs typeface="Calibri"/>
                <a:sym typeface="Calibri"/>
              </a:rPr>
              <a:t>v. 2.0.11, 2022-04-28, Martin Karlsson (Logo wall)</a:t>
            </a:r>
            <a:endParaRPr/>
          </a:p>
          <a:p>
            <a:pPr indent="0" lvl="0" marL="0" marR="0" rtl="0" algn="l">
              <a:lnSpc>
                <a:spcPct val="100000"/>
              </a:lnSpc>
              <a:spcBef>
                <a:spcPts val="0"/>
              </a:spcBef>
              <a:spcAft>
                <a:spcPts val="0"/>
              </a:spcAft>
              <a:buClr>
                <a:schemeClr val="dk1"/>
              </a:buClr>
              <a:buSzPts val="1200"/>
              <a:buFont typeface="Calibri"/>
              <a:buNone/>
            </a:pPr>
            <a:r>
              <a:rPr b="0" i="0" lang="sv-SE" sz="1200" u="none" cap="none" strike="noStrike">
                <a:solidFill>
                  <a:schemeClr val="dk1"/>
                </a:solidFill>
                <a:latin typeface="Calibri"/>
                <a:ea typeface="Calibri"/>
                <a:cs typeface="Calibri"/>
                <a:sym typeface="Calibri"/>
              </a:rPr>
              <a:t>v. 2.0.10, 2022-03-22, Martin Karlsson (Logo wall, Node map)</a:t>
            </a:r>
            <a:endParaRPr/>
          </a:p>
          <a:p>
            <a:pPr indent="0" lvl="0" marL="0" marR="0" rtl="0" algn="l">
              <a:lnSpc>
                <a:spcPct val="100000"/>
              </a:lnSpc>
              <a:spcBef>
                <a:spcPts val="0"/>
              </a:spcBef>
              <a:spcAft>
                <a:spcPts val="0"/>
              </a:spcAft>
              <a:buClr>
                <a:schemeClr val="dk1"/>
              </a:buClr>
              <a:buSzPts val="1200"/>
              <a:buFont typeface="Calibri"/>
              <a:buNone/>
            </a:pPr>
            <a:r>
              <a:rPr b="0" i="0" lang="sv-SE" sz="1200" u="none" cap="none" strike="noStrike">
                <a:solidFill>
                  <a:schemeClr val="dk1"/>
                </a:solidFill>
                <a:latin typeface="Calibri"/>
                <a:ea typeface="Calibri"/>
                <a:cs typeface="Calibri"/>
                <a:sym typeface="Calibri"/>
              </a:rPr>
              <a:t>v. 2.0.9, 2022-03-20, Martin Karlsson (Logo wall)</a:t>
            </a:r>
            <a:endParaRPr/>
          </a:p>
          <a:p>
            <a:pPr indent="0" lvl="0" marL="0" marR="0" rtl="0" algn="l">
              <a:lnSpc>
                <a:spcPct val="100000"/>
              </a:lnSpc>
              <a:spcBef>
                <a:spcPts val="0"/>
              </a:spcBef>
              <a:spcAft>
                <a:spcPts val="0"/>
              </a:spcAft>
              <a:buClr>
                <a:schemeClr val="dk1"/>
              </a:buClr>
              <a:buSzPts val="1200"/>
              <a:buFont typeface="Calibri"/>
              <a:buNone/>
            </a:pPr>
            <a:r>
              <a:rPr b="0" i="0" lang="sv-SE" sz="1200" u="none" cap="none" strike="noStrike">
                <a:solidFill>
                  <a:schemeClr val="dk1"/>
                </a:solidFill>
                <a:latin typeface="Calibri"/>
                <a:ea typeface="Calibri"/>
                <a:cs typeface="Calibri"/>
                <a:sym typeface="Calibri"/>
              </a:rPr>
              <a:t>v. 2.0.8, 2022-03-08, Martin Karlsson (Logo wall, Invest together)</a:t>
            </a:r>
            <a:endParaRPr/>
          </a:p>
          <a:p>
            <a:pPr indent="0" lvl="0" marL="0" marR="0" rtl="0" algn="l">
              <a:lnSpc>
                <a:spcPct val="100000"/>
              </a:lnSpc>
              <a:spcBef>
                <a:spcPts val="0"/>
              </a:spcBef>
              <a:spcAft>
                <a:spcPts val="0"/>
              </a:spcAft>
              <a:buClr>
                <a:schemeClr val="dk1"/>
              </a:buClr>
              <a:buSzPts val="1200"/>
              <a:buFont typeface="Calibri"/>
              <a:buNone/>
            </a:pPr>
            <a:r>
              <a:rPr b="0" i="0" lang="sv-SE" sz="1200" u="none" cap="none" strike="noStrike">
                <a:solidFill>
                  <a:schemeClr val="dk1"/>
                </a:solidFill>
                <a:latin typeface="Calibri"/>
                <a:ea typeface="Calibri"/>
                <a:cs typeface="Calibri"/>
                <a:sym typeface="Calibri"/>
              </a:rPr>
              <a:t>v. 2.0.7, 2022-02-28, Martin Karlsson (Logo wall)</a:t>
            </a:r>
            <a:endParaRPr/>
          </a:p>
          <a:p>
            <a:pPr indent="0" lvl="0" marL="0" marR="0" rtl="0" algn="l">
              <a:lnSpc>
                <a:spcPct val="100000"/>
              </a:lnSpc>
              <a:spcBef>
                <a:spcPts val="0"/>
              </a:spcBef>
              <a:spcAft>
                <a:spcPts val="0"/>
              </a:spcAft>
              <a:buClr>
                <a:schemeClr val="dk1"/>
              </a:buClr>
              <a:buSzPts val="1200"/>
              <a:buFont typeface="Calibri"/>
              <a:buNone/>
            </a:pPr>
            <a:r>
              <a:rPr b="0" i="0" lang="sv-SE" sz="1200" u="none" cap="none" strike="noStrike">
                <a:solidFill>
                  <a:schemeClr val="dk1"/>
                </a:solidFill>
                <a:latin typeface="Calibri"/>
                <a:ea typeface="Calibri"/>
                <a:cs typeface="Calibri"/>
                <a:sym typeface="Calibri"/>
              </a:rPr>
              <a:t>v. 2.0.6, 2022-02-14, Martin Karlsson (Logo wall)</a:t>
            </a:r>
            <a:endParaRPr/>
          </a:p>
          <a:p>
            <a:pPr indent="0" lvl="0" marL="0" marR="0" rtl="0" algn="l">
              <a:lnSpc>
                <a:spcPct val="100000"/>
              </a:lnSpc>
              <a:spcBef>
                <a:spcPts val="0"/>
              </a:spcBef>
              <a:spcAft>
                <a:spcPts val="0"/>
              </a:spcAft>
              <a:buClr>
                <a:schemeClr val="dk1"/>
              </a:buClr>
              <a:buSzPts val="1200"/>
              <a:buFont typeface="Calibri"/>
              <a:buNone/>
            </a:pPr>
            <a:r>
              <a:rPr b="0" i="0" lang="sv-SE" sz="1200" u="none" cap="none" strike="noStrike">
                <a:solidFill>
                  <a:schemeClr val="dk1"/>
                </a:solidFill>
                <a:latin typeface="Calibri"/>
                <a:ea typeface="Calibri"/>
                <a:cs typeface="Calibri"/>
                <a:sym typeface="Calibri"/>
              </a:rPr>
              <a:t>v. 2.0.5, 2021-11-29, Martin Karlsson (Logo wall)</a:t>
            </a:r>
            <a:endParaRPr/>
          </a:p>
          <a:p>
            <a:pPr indent="0" lvl="0" marL="0" rtl="0" algn="l">
              <a:spcBef>
                <a:spcPts val="0"/>
              </a:spcBef>
              <a:spcAft>
                <a:spcPts val="0"/>
              </a:spcAft>
              <a:buNone/>
            </a:pPr>
            <a:r>
              <a:rPr b="0" i="0" lang="sv-SE" sz="1200" u="none" cap="none" strike="noStrike">
                <a:solidFill>
                  <a:schemeClr val="dk1"/>
                </a:solidFill>
                <a:latin typeface="Calibri"/>
                <a:ea typeface="Calibri"/>
                <a:cs typeface="Calibri"/>
                <a:sym typeface="Calibri"/>
              </a:rPr>
              <a:t>v. 2.0.4, 2021-11-25, Max Ahlborn</a:t>
            </a:r>
            <a:endParaRPr/>
          </a:p>
        </p:txBody>
      </p:sp>
      <p:sp>
        <p:nvSpPr>
          <p:cNvPr id="185" name="Google Shape;185;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sv-SE"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3" name="Google Shape;293;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1000" u="none" cap="none" strike="noStrike">
              <a:solidFill>
                <a:srgbClr val="000000"/>
              </a:solidFill>
              <a:latin typeface="Arial"/>
              <a:ea typeface="Arial"/>
              <a:cs typeface="Arial"/>
              <a:sym typeface="Arial"/>
            </a:endParaRPr>
          </a:p>
        </p:txBody>
      </p:sp>
      <p:sp>
        <p:nvSpPr>
          <p:cNvPr id="294" name="Google Shape;294;p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sv-SE"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2" name="Google Shape;302;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rPr b="0" i="0" lang="sv-SE" sz="1000" u="none" cap="none" strike="noStrike">
                <a:solidFill>
                  <a:srgbClr val="000000"/>
                </a:solidFill>
                <a:latin typeface="Arial"/>
                <a:ea typeface="Arial"/>
                <a:cs typeface="Arial"/>
                <a:sym typeface="Arial"/>
              </a:rPr>
              <a:t>The following four strategic cornerstones lay the foundation for how AI Sweden accelerates the use of AI: Our partner network; attracting and boosting talent; generating sharable knowledge and resources; and providing leadership for scientific, technological and societal advancement.</a:t>
            </a:r>
            <a:endParaRPr/>
          </a:p>
        </p:txBody>
      </p:sp>
      <p:sp>
        <p:nvSpPr>
          <p:cNvPr id="303" name="Google Shape;303;p1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sv-SE"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2" name="Google Shape;322;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rPr b="0" i="0" lang="sv-SE" sz="1000" u="none" cap="none" strike="noStrike">
                <a:solidFill>
                  <a:srgbClr val="000000"/>
                </a:solidFill>
                <a:latin typeface="Arial"/>
                <a:ea typeface="Arial"/>
                <a:cs typeface="Arial"/>
                <a:sym typeface="Arial"/>
              </a:rPr>
              <a:t>Each strategic cornerstone includes a number of initiatives that AI Sweden is developing and working on together with partners.</a:t>
            </a:r>
            <a:endParaRPr/>
          </a:p>
          <a:p>
            <a:pPr indent="0" lvl="0" marL="0" marR="0" rtl="0" algn="l">
              <a:lnSpc>
                <a:spcPct val="100000"/>
              </a:lnSpc>
              <a:spcBef>
                <a:spcPts val="1200"/>
              </a:spcBef>
              <a:spcAft>
                <a:spcPts val="0"/>
              </a:spcAft>
              <a:buClr>
                <a:srgbClr val="000000"/>
              </a:buClr>
              <a:buSzPts val="2000"/>
              <a:buFont typeface="Arial"/>
              <a:buNone/>
            </a:pPr>
            <a:r>
              <a:t/>
            </a:r>
            <a:endParaRPr b="0" i="0" sz="1000" u="none" cap="none" strike="noStrike">
              <a:solidFill>
                <a:srgbClr val="000000"/>
              </a:solidFill>
              <a:latin typeface="Arial"/>
              <a:ea typeface="Arial"/>
              <a:cs typeface="Arial"/>
              <a:sym typeface="Arial"/>
            </a:endParaRPr>
          </a:p>
        </p:txBody>
      </p:sp>
      <p:sp>
        <p:nvSpPr>
          <p:cNvPr id="323" name="Google Shape;323;p1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sv-SE"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2" name="Google Shape;362;p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sv-SE" sz="1000">
                <a:solidFill>
                  <a:schemeClr val="lt1"/>
                </a:solidFill>
                <a:latin typeface="Calibri"/>
                <a:ea typeface="Calibri"/>
                <a:cs typeface="Calibri"/>
                <a:sym typeface="Calibri"/>
              </a:rPr>
              <a:t>The community of AI Sweden partners constitutes a vast network and ecosystem of organizations and individuals with a diverse set of perspectives, knowledge and experience.</a:t>
            </a:r>
            <a:endParaRPr/>
          </a:p>
        </p:txBody>
      </p:sp>
      <p:sp>
        <p:nvSpPr>
          <p:cNvPr id="363" name="Google Shape;363;p1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sv-SE"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2" name="Google Shape;372;p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sv-SE" sz="1200">
                <a:solidFill>
                  <a:schemeClr val="lt1"/>
                </a:solidFill>
                <a:latin typeface="Calibri"/>
                <a:ea typeface="Calibri"/>
                <a:cs typeface="Calibri"/>
                <a:sym typeface="Calibri"/>
              </a:rPr>
              <a:t>The Networking Programs provide platforms for identifying common needs and challenges, both from an organizational and individual perspective.</a:t>
            </a:r>
            <a:endParaRPr/>
          </a:p>
          <a:p>
            <a:pPr indent="0" lvl="0" marL="0" rtl="0" algn="l">
              <a:spcBef>
                <a:spcPts val="0"/>
              </a:spcBef>
              <a:spcAft>
                <a:spcPts val="0"/>
              </a:spcAft>
              <a:buNone/>
            </a:pPr>
            <a:r>
              <a:t/>
            </a:r>
            <a:endParaRPr sz="1200">
              <a:solidFill>
                <a:schemeClr val="lt1"/>
              </a:solidFill>
              <a:latin typeface="Calibri"/>
              <a:ea typeface="Calibri"/>
              <a:cs typeface="Calibri"/>
              <a:sym typeface="Calibri"/>
            </a:endParaRPr>
          </a:p>
          <a:p>
            <a:pPr indent="0" lvl="0" marL="0" rtl="0" algn="l">
              <a:spcBef>
                <a:spcPts val="0"/>
              </a:spcBef>
              <a:spcAft>
                <a:spcPts val="0"/>
              </a:spcAft>
              <a:buNone/>
            </a:pPr>
            <a:r>
              <a:rPr lang="sv-SE" sz="1200">
                <a:solidFill>
                  <a:schemeClr val="lt1"/>
                </a:solidFill>
                <a:latin typeface="Calibri"/>
                <a:ea typeface="Calibri"/>
                <a:cs typeface="Calibri"/>
                <a:sym typeface="Calibri"/>
              </a:rPr>
              <a:t>The Networking Programs are also intended to be a productive way to drive joint efforts and shared solutions. </a:t>
            </a:r>
            <a:endParaRPr/>
          </a:p>
        </p:txBody>
      </p:sp>
      <p:sp>
        <p:nvSpPr>
          <p:cNvPr id="373" name="Google Shape;373;p1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sv-SE" sz="1200" u="none" cap="none" strike="noStrike">
                <a:solidFill>
                  <a:srgbClr val="000000"/>
                </a:solidFill>
                <a:latin typeface="Arial"/>
                <a:ea typeface="Arial"/>
                <a:cs typeface="Arial"/>
                <a:sym typeface="Arial"/>
              </a:rPr>
              <a:t>‹#›</a:t>
            </a:fld>
            <a:endParaRPr b="0" i="0" sz="1200" u="none" cap="none" strike="noStrike">
              <a:solidFill>
                <a:srgbClr val="000000"/>
              </a:solidFill>
              <a:latin typeface="Arial"/>
              <a:ea typeface="Arial"/>
              <a:cs typeface="Arial"/>
              <a:sym typeface="Aria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8" name="Google Shape;398;p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rPr b="0" i="0" lang="sv-SE" sz="1000" u="none" cap="none" strike="noStrike">
                <a:solidFill>
                  <a:srgbClr val="000000"/>
                </a:solidFill>
                <a:latin typeface="Arial"/>
                <a:ea typeface="Arial"/>
                <a:cs typeface="Arial"/>
                <a:sym typeface="Arial"/>
              </a:rPr>
              <a:t>AI Sweden believes that AI implementation is just as much about business, applications, and people as about technology. </a:t>
            </a:r>
            <a:endParaRPr/>
          </a:p>
          <a:p>
            <a:pPr indent="0" lvl="0" marL="0" marR="0" rtl="0" algn="l">
              <a:lnSpc>
                <a:spcPct val="100000"/>
              </a:lnSpc>
              <a:spcBef>
                <a:spcPts val="1200"/>
              </a:spcBef>
              <a:spcAft>
                <a:spcPts val="0"/>
              </a:spcAft>
              <a:buClr>
                <a:srgbClr val="000000"/>
              </a:buClr>
              <a:buSzPts val="2000"/>
              <a:buFont typeface="Arial"/>
              <a:buNone/>
            </a:pPr>
            <a:r>
              <a:t/>
            </a:r>
            <a:endParaRPr b="0" i="0" sz="1000" u="none" cap="none" strike="noStrike">
              <a:solidFill>
                <a:srgbClr val="000000"/>
              </a:solidFill>
              <a:latin typeface="Arial"/>
              <a:ea typeface="Arial"/>
              <a:cs typeface="Arial"/>
              <a:sym typeface="Arial"/>
            </a:endParaRPr>
          </a:p>
          <a:p>
            <a:pPr indent="0" lvl="0" marL="0" marR="0" rtl="0" algn="l">
              <a:lnSpc>
                <a:spcPct val="100000"/>
              </a:lnSpc>
              <a:spcBef>
                <a:spcPts val="1200"/>
              </a:spcBef>
              <a:spcAft>
                <a:spcPts val="0"/>
              </a:spcAft>
              <a:buClr>
                <a:srgbClr val="000000"/>
              </a:buClr>
              <a:buSzPts val="2000"/>
              <a:buFont typeface="Arial"/>
              <a:buNone/>
            </a:pPr>
            <a:r>
              <a:rPr b="0" i="0" lang="sv-SE" sz="1000" u="none" cap="none" strike="noStrike">
                <a:solidFill>
                  <a:srgbClr val="000000"/>
                </a:solidFill>
                <a:latin typeface="Arial"/>
                <a:ea typeface="Arial"/>
                <a:cs typeface="Arial"/>
                <a:sym typeface="Arial"/>
              </a:rPr>
              <a:t>Combined, our shareable knowledge and resources allow partners to advance their AI development.</a:t>
            </a:r>
            <a:endParaRPr/>
          </a:p>
          <a:p>
            <a:pPr indent="0" lvl="0" marL="0" marR="0" rtl="0" algn="l">
              <a:lnSpc>
                <a:spcPct val="100000"/>
              </a:lnSpc>
              <a:spcBef>
                <a:spcPts val="1200"/>
              </a:spcBef>
              <a:spcAft>
                <a:spcPts val="0"/>
              </a:spcAft>
              <a:buClr>
                <a:srgbClr val="000000"/>
              </a:buClr>
              <a:buSzPts val="2000"/>
              <a:buFont typeface="Arial"/>
              <a:buNone/>
            </a:pPr>
            <a:r>
              <a:t/>
            </a:r>
            <a:endParaRPr b="0" i="0" sz="1000" u="none" cap="none" strike="noStrike">
              <a:solidFill>
                <a:srgbClr val="000000"/>
              </a:solidFill>
              <a:latin typeface="Arial"/>
              <a:ea typeface="Arial"/>
              <a:cs typeface="Arial"/>
              <a:sym typeface="Arial"/>
            </a:endParaRPr>
          </a:p>
          <a:p>
            <a:pPr indent="0" lvl="0" marL="0" marR="0" rtl="0" algn="l">
              <a:lnSpc>
                <a:spcPct val="100000"/>
              </a:lnSpc>
              <a:spcBef>
                <a:spcPts val="1200"/>
              </a:spcBef>
              <a:spcAft>
                <a:spcPts val="0"/>
              </a:spcAft>
              <a:buClr>
                <a:srgbClr val="000000"/>
              </a:buClr>
              <a:buSzPts val="2000"/>
              <a:buFont typeface="Arial"/>
              <a:buNone/>
            </a:pPr>
            <a:r>
              <a:rPr b="0" i="0" lang="sv-SE" sz="1000" u="none" cap="none" strike="noStrike">
                <a:solidFill>
                  <a:srgbClr val="000000"/>
                </a:solidFill>
                <a:latin typeface="Arial"/>
                <a:ea typeface="Arial"/>
                <a:cs typeface="Arial"/>
                <a:sym typeface="Arial"/>
              </a:rPr>
              <a:t>Our AI Transformation team provides our partners with support when it comes to business and organizational matters. Data Factory and Applied AI teams support the AI implementation projects.</a:t>
            </a:r>
            <a:endParaRPr/>
          </a:p>
          <a:p>
            <a:pPr indent="0" lvl="0" marL="0" marR="0" rtl="0" algn="l">
              <a:lnSpc>
                <a:spcPct val="100000"/>
              </a:lnSpc>
              <a:spcBef>
                <a:spcPts val="1200"/>
              </a:spcBef>
              <a:spcAft>
                <a:spcPts val="0"/>
              </a:spcAft>
              <a:buClr>
                <a:srgbClr val="000000"/>
              </a:buClr>
              <a:buSzPts val="2000"/>
              <a:buFont typeface="Arial"/>
              <a:buNone/>
            </a:pPr>
            <a:r>
              <a:t/>
            </a:r>
            <a:endParaRPr b="0" i="0" sz="1000" u="none" cap="none" strike="noStrike">
              <a:solidFill>
                <a:srgbClr val="000000"/>
              </a:solidFill>
              <a:latin typeface="Arial"/>
              <a:ea typeface="Arial"/>
              <a:cs typeface="Arial"/>
              <a:sym typeface="Arial"/>
            </a:endParaRPr>
          </a:p>
          <a:p>
            <a:pPr indent="0" lvl="0" marL="0" marR="0" rtl="0" algn="l">
              <a:lnSpc>
                <a:spcPct val="100000"/>
              </a:lnSpc>
              <a:spcBef>
                <a:spcPts val="1200"/>
              </a:spcBef>
              <a:spcAft>
                <a:spcPts val="0"/>
              </a:spcAft>
              <a:buClr>
                <a:srgbClr val="000000"/>
              </a:buClr>
              <a:buSzPts val="2000"/>
              <a:buFont typeface="Arial"/>
              <a:buNone/>
            </a:pPr>
            <a:r>
              <a:t/>
            </a:r>
            <a:endParaRPr b="0" i="0" sz="1000" u="none" cap="none" strike="noStrike">
              <a:solidFill>
                <a:srgbClr val="000000"/>
              </a:solidFill>
              <a:latin typeface="Arial"/>
              <a:ea typeface="Arial"/>
              <a:cs typeface="Arial"/>
              <a:sym typeface="Arial"/>
            </a:endParaRPr>
          </a:p>
        </p:txBody>
      </p:sp>
      <p:sp>
        <p:nvSpPr>
          <p:cNvPr id="399" name="Google Shape;399;p1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sv-SE"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6" name="Google Shape;416;p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1"/>
              </a:buClr>
              <a:buSzPts val="1000"/>
              <a:buFont typeface="Arial"/>
              <a:buNone/>
            </a:pPr>
            <a:r>
              <a:rPr b="0" lang="sv-SE" sz="1000">
                <a:latin typeface="Arial"/>
                <a:ea typeface="Arial"/>
                <a:cs typeface="Arial"/>
                <a:sym typeface="Arial"/>
              </a:rPr>
              <a:t>Our Applied AI team focuses on the operationalization of AI, making sure that AI methods can be used at scale in critical systems and in real-world scenarios and that AI systems can be developed efficiently and in a principled manner.</a:t>
            </a:r>
            <a:endParaRPr/>
          </a:p>
          <a:p>
            <a:pPr indent="0" lvl="0" marL="0" rtl="0" algn="l">
              <a:spcBef>
                <a:spcPts val="0"/>
              </a:spcBef>
              <a:spcAft>
                <a:spcPts val="0"/>
              </a:spcAft>
              <a:buClr>
                <a:schemeClr val="lt1"/>
              </a:buClr>
              <a:buSzPts val="1000"/>
              <a:buFont typeface="Arial"/>
              <a:buNone/>
            </a:pPr>
            <a:r>
              <a:t/>
            </a:r>
            <a:endParaRPr b="0" sz="1000">
              <a:latin typeface="Arial"/>
              <a:ea typeface="Arial"/>
              <a:cs typeface="Arial"/>
              <a:sym typeface="Arial"/>
            </a:endParaRPr>
          </a:p>
          <a:p>
            <a:pPr indent="0" lvl="0" marL="0" rtl="0" algn="l">
              <a:spcBef>
                <a:spcPts val="0"/>
              </a:spcBef>
              <a:spcAft>
                <a:spcPts val="0"/>
              </a:spcAft>
              <a:buClr>
                <a:schemeClr val="lt1"/>
              </a:buClr>
              <a:buSzPts val="1000"/>
              <a:buFont typeface="Arial"/>
              <a:buNone/>
            </a:pPr>
            <a:r>
              <a:rPr b="0" lang="sv-SE" sz="1000">
                <a:latin typeface="Arial"/>
                <a:ea typeface="Arial"/>
                <a:cs typeface="Arial"/>
                <a:sym typeface="Arial"/>
              </a:rPr>
              <a:t>The team also coordinates and seeks funding for collaborative projects generating new results, solutions and learnings.</a:t>
            </a:r>
            <a:endParaRPr/>
          </a:p>
        </p:txBody>
      </p:sp>
      <p:sp>
        <p:nvSpPr>
          <p:cNvPr id="417" name="Google Shape;417;p1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sv-SE"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7" name="Google Shape;427;p1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1"/>
              </a:buClr>
              <a:buSzPts val="1000"/>
              <a:buFont typeface="Arial"/>
              <a:buNone/>
            </a:pPr>
            <a:r>
              <a:rPr b="0" lang="sv-SE" sz="1000">
                <a:latin typeface="Arial"/>
                <a:ea typeface="Arial"/>
                <a:cs typeface="Arial"/>
                <a:sym typeface="Arial"/>
              </a:rPr>
              <a:t>Furthermore, and in collaboration with research and development groups in Sweden and across the world, AI Sweden is currently building Strategic Initiatives with the objective to enable a new type of research environment, closely tied to concrete business needs in the private and public sectors.</a:t>
            </a:r>
            <a:endParaRPr/>
          </a:p>
        </p:txBody>
      </p:sp>
      <p:sp>
        <p:nvSpPr>
          <p:cNvPr id="428" name="Google Shape;428;p1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sv-SE"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60" name="Google Shape;460;p1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rPr b="0" i="0" lang="sv-SE" sz="1000">
                <a:solidFill>
                  <a:schemeClr val="lt1"/>
                </a:solidFill>
                <a:latin typeface="Calibri"/>
                <a:ea typeface="Calibri"/>
                <a:cs typeface="Calibri"/>
                <a:sym typeface="Calibri"/>
              </a:rPr>
              <a:t>The Data Factory is key in accelerating innovation and use of AI in Sweden and enables some of our most exciting projects and opportunities for partners. Partners can engage in the Data Factory by bringing their own challenges and take part in existing projects or experiments in the Testbed environment.</a:t>
            </a:r>
            <a:endParaRPr/>
          </a:p>
          <a:p>
            <a:pPr indent="0" lvl="0" marL="0" marR="0" rtl="0" algn="l">
              <a:lnSpc>
                <a:spcPct val="100000"/>
              </a:lnSpc>
              <a:spcBef>
                <a:spcPts val="1200"/>
              </a:spcBef>
              <a:spcAft>
                <a:spcPts val="0"/>
              </a:spcAft>
              <a:buClr>
                <a:srgbClr val="000000"/>
              </a:buClr>
              <a:buSzPts val="2000"/>
              <a:buFont typeface="Arial"/>
              <a:buNone/>
            </a:pPr>
            <a:r>
              <a:t/>
            </a:r>
            <a:endParaRPr b="0" i="0" sz="1000" u="none" cap="none" strike="noStrike">
              <a:solidFill>
                <a:schemeClr val="lt1"/>
              </a:solidFill>
              <a:latin typeface="Calibri"/>
              <a:ea typeface="Calibri"/>
              <a:cs typeface="Calibri"/>
              <a:sym typeface="Calibri"/>
            </a:endParaRPr>
          </a:p>
          <a:p>
            <a:pPr indent="0" lvl="0" marL="0" marR="0" rtl="0" algn="l">
              <a:lnSpc>
                <a:spcPct val="100000"/>
              </a:lnSpc>
              <a:spcBef>
                <a:spcPts val="1200"/>
              </a:spcBef>
              <a:spcAft>
                <a:spcPts val="0"/>
              </a:spcAft>
              <a:buClr>
                <a:srgbClr val="000000"/>
              </a:buClr>
              <a:buSzPts val="2000"/>
              <a:buFont typeface="Arial"/>
              <a:buNone/>
            </a:pPr>
            <a:r>
              <a:t/>
            </a:r>
            <a:endParaRPr b="0" i="0" sz="800" u="none" cap="none" strike="noStrike">
              <a:solidFill>
                <a:srgbClr val="000000"/>
              </a:solidFill>
              <a:latin typeface="Arial"/>
              <a:ea typeface="Arial"/>
              <a:cs typeface="Arial"/>
              <a:sym typeface="Arial"/>
            </a:endParaRPr>
          </a:p>
          <a:p>
            <a:pPr indent="0" lvl="0" marL="0" marR="0" rtl="0" algn="l">
              <a:lnSpc>
                <a:spcPct val="100000"/>
              </a:lnSpc>
              <a:spcBef>
                <a:spcPts val="1200"/>
              </a:spcBef>
              <a:spcAft>
                <a:spcPts val="0"/>
              </a:spcAft>
              <a:buClr>
                <a:srgbClr val="000000"/>
              </a:buClr>
              <a:buSzPts val="2000"/>
              <a:buFont typeface="Arial"/>
              <a:buNone/>
            </a:pPr>
            <a:r>
              <a:t/>
            </a:r>
            <a:endParaRPr b="0" i="0" sz="1000" u="none" cap="none" strike="noStrike">
              <a:solidFill>
                <a:srgbClr val="000000"/>
              </a:solidFill>
              <a:latin typeface="Arial"/>
              <a:ea typeface="Arial"/>
              <a:cs typeface="Arial"/>
              <a:sym typeface="Arial"/>
            </a:endParaRPr>
          </a:p>
        </p:txBody>
      </p:sp>
      <p:sp>
        <p:nvSpPr>
          <p:cNvPr id="461" name="Google Shape;461;p1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sv-SE"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1" name="Google Shape;471;p1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1"/>
              </a:buClr>
              <a:buSzPts val="1000"/>
              <a:buFont typeface="Arial"/>
              <a:buNone/>
            </a:pPr>
            <a:r>
              <a:rPr b="1" lang="sv-SE" sz="1000">
                <a:latin typeface="Arial"/>
                <a:ea typeface="Arial"/>
                <a:cs typeface="Arial"/>
                <a:sym typeface="Arial"/>
              </a:rPr>
              <a:t>The Data Factory creates value for our partners in multiple ways.</a:t>
            </a:r>
            <a:endParaRPr/>
          </a:p>
          <a:p>
            <a:pPr indent="0" lvl="0" marL="0" rtl="0" algn="l">
              <a:spcBef>
                <a:spcPts val="0"/>
              </a:spcBef>
              <a:spcAft>
                <a:spcPts val="0"/>
              </a:spcAft>
              <a:buClr>
                <a:schemeClr val="lt1"/>
              </a:buClr>
              <a:buSzPts val="1000"/>
              <a:buFont typeface="Arial"/>
              <a:buNone/>
            </a:pPr>
            <a:r>
              <a:t/>
            </a:r>
            <a:endParaRPr b="0" sz="1000">
              <a:latin typeface="Arial"/>
              <a:ea typeface="Arial"/>
              <a:cs typeface="Arial"/>
              <a:sym typeface="Arial"/>
            </a:endParaRPr>
          </a:p>
          <a:p>
            <a:pPr indent="0" lvl="0" marL="0" rtl="0" algn="l">
              <a:spcBef>
                <a:spcPts val="0"/>
              </a:spcBef>
              <a:spcAft>
                <a:spcPts val="0"/>
              </a:spcAft>
              <a:buClr>
                <a:schemeClr val="lt1"/>
              </a:buClr>
              <a:buSzPts val="1000"/>
              <a:buFont typeface="Arial"/>
              <a:buNone/>
            </a:pPr>
            <a:r>
              <a:rPr b="0" lang="sv-SE" sz="1000">
                <a:latin typeface="Arial"/>
                <a:ea typeface="Arial"/>
                <a:cs typeface="Arial"/>
                <a:sym typeface="Arial"/>
              </a:rPr>
              <a:t>- Environment to explore data factory solutions</a:t>
            </a:r>
            <a:endParaRPr/>
          </a:p>
          <a:p>
            <a:pPr indent="0" lvl="0" marL="0" rtl="0" algn="l">
              <a:spcBef>
                <a:spcPts val="0"/>
              </a:spcBef>
              <a:spcAft>
                <a:spcPts val="0"/>
              </a:spcAft>
              <a:buClr>
                <a:schemeClr val="lt1"/>
              </a:buClr>
              <a:buSzPts val="1000"/>
              <a:buFont typeface="Arial"/>
              <a:buNone/>
            </a:pPr>
            <a:r>
              <a:t/>
            </a:r>
            <a:endParaRPr b="0" sz="1000">
              <a:latin typeface="Arial"/>
              <a:ea typeface="Arial"/>
              <a:cs typeface="Arial"/>
              <a:sym typeface="Arial"/>
            </a:endParaRPr>
          </a:p>
          <a:p>
            <a:pPr indent="0" lvl="0" marL="0" rtl="0" algn="l">
              <a:spcBef>
                <a:spcPts val="0"/>
              </a:spcBef>
              <a:spcAft>
                <a:spcPts val="0"/>
              </a:spcAft>
              <a:buClr>
                <a:schemeClr val="lt1"/>
              </a:buClr>
              <a:buSzPts val="1000"/>
              <a:buFont typeface="Arial"/>
              <a:buNone/>
            </a:pPr>
            <a:r>
              <a:rPr b="0" lang="sv-SE" sz="1000">
                <a:latin typeface="Arial"/>
                <a:ea typeface="Arial"/>
                <a:cs typeface="Arial"/>
                <a:sym typeface="Arial"/>
              </a:rPr>
              <a:t>- Create and share knowledge related to the establishment, and use, of data factories</a:t>
            </a:r>
            <a:endParaRPr/>
          </a:p>
          <a:p>
            <a:pPr indent="0" lvl="0" marL="0" rtl="0" algn="l">
              <a:spcBef>
                <a:spcPts val="0"/>
              </a:spcBef>
              <a:spcAft>
                <a:spcPts val="0"/>
              </a:spcAft>
              <a:buClr>
                <a:schemeClr val="lt1"/>
              </a:buClr>
              <a:buSzPts val="1000"/>
              <a:buFont typeface="Arial"/>
              <a:buNone/>
            </a:pPr>
            <a:r>
              <a:t/>
            </a:r>
            <a:endParaRPr b="0" sz="1000">
              <a:latin typeface="Arial"/>
              <a:ea typeface="Arial"/>
              <a:cs typeface="Arial"/>
              <a:sym typeface="Arial"/>
            </a:endParaRPr>
          </a:p>
          <a:p>
            <a:pPr indent="0" lvl="0" marL="0" rtl="0" algn="l">
              <a:spcBef>
                <a:spcPts val="0"/>
              </a:spcBef>
              <a:spcAft>
                <a:spcPts val="0"/>
              </a:spcAft>
              <a:buClr>
                <a:schemeClr val="lt1"/>
              </a:buClr>
              <a:buSzPts val="1000"/>
              <a:buFont typeface="Arial"/>
              <a:buNone/>
            </a:pPr>
            <a:r>
              <a:rPr b="0" lang="sv-SE" sz="1000">
                <a:latin typeface="Arial"/>
                <a:ea typeface="Arial"/>
                <a:cs typeface="Arial"/>
                <a:sym typeface="Arial"/>
              </a:rPr>
              <a:t>- Enable collaborative development of toolchains</a:t>
            </a:r>
            <a:endParaRPr/>
          </a:p>
          <a:p>
            <a:pPr indent="0" lvl="0" marL="0" rtl="0" algn="l">
              <a:spcBef>
                <a:spcPts val="0"/>
              </a:spcBef>
              <a:spcAft>
                <a:spcPts val="0"/>
              </a:spcAft>
              <a:buClr>
                <a:schemeClr val="lt1"/>
              </a:buClr>
              <a:buSzPts val="1000"/>
              <a:buFont typeface="Arial"/>
              <a:buNone/>
            </a:pPr>
            <a:r>
              <a:t/>
            </a:r>
            <a:endParaRPr b="0" sz="1000">
              <a:latin typeface="Arial"/>
              <a:ea typeface="Arial"/>
              <a:cs typeface="Arial"/>
              <a:sym typeface="Arial"/>
            </a:endParaRPr>
          </a:p>
          <a:p>
            <a:pPr indent="0" lvl="0" marL="0" rtl="0" algn="l">
              <a:spcBef>
                <a:spcPts val="0"/>
              </a:spcBef>
              <a:spcAft>
                <a:spcPts val="0"/>
              </a:spcAft>
              <a:buClr>
                <a:schemeClr val="lt1"/>
              </a:buClr>
              <a:buSzPts val="1000"/>
              <a:buFont typeface="Arial"/>
              <a:buNone/>
            </a:pPr>
            <a:r>
              <a:rPr b="0" lang="sv-SE" sz="1000">
                <a:latin typeface="Arial"/>
                <a:ea typeface="Arial"/>
                <a:cs typeface="Arial"/>
                <a:sym typeface="Arial"/>
              </a:rPr>
              <a:t>- Share and benefit from available datasets and models</a:t>
            </a:r>
            <a:endParaRPr/>
          </a:p>
          <a:p>
            <a:pPr indent="0" lvl="0" marL="0" rtl="0" algn="l">
              <a:spcBef>
                <a:spcPts val="0"/>
              </a:spcBef>
              <a:spcAft>
                <a:spcPts val="0"/>
              </a:spcAft>
              <a:buClr>
                <a:schemeClr val="lt1"/>
              </a:buClr>
              <a:buSzPts val="1000"/>
              <a:buFont typeface="Arial"/>
              <a:buNone/>
            </a:pPr>
            <a:r>
              <a:t/>
            </a:r>
            <a:endParaRPr b="0" sz="1000">
              <a:latin typeface="Arial"/>
              <a:ea typeface="Arial"/>
              <a:cs typeface="Arial"/>
              <a:sym typeface="Arial"/>
            </a:endParaRPr>
          </a:p>
          <a:p>
            <a:pPr indent="0" lvl="0" marL="0" rtl="0" algn="l">
              <a:spcBef>
                <a:spcPts val="0"/>
              </a:spcBef>
              <a:spcAft>
                <a:spcPts val="0"/>
              </a:spcAft>
              <a:buClr>
                <a:schemeClr val="lt1"/>
              </a:buClr>
              <a:buSzPts val="1000"/>
              <a:buFont typeface="Arial"/>
              <a:buNone/>
            </a:pPr>
            <a:r>
              <a:rPr b="0" lang="sv-SE" sz="1000">
                <a:latin typeface="Arial"/>
                <a:ea typeface="Arial"/>
                <a:cs typeface="Arial"/>
                <a:sym typeface="Arial"/>
              </a:rPr>
              <a:t>- Provide resources needed to train models</a:t>
            </a:r>
            <a:endParaRPr/>
          </a:p>
          <a:p>
            <a:pPr indent="0" lvl="0" marL="0" rtl="0" algn="l">
              <a:spcBef>
                <a:spcPts val="0"/>
              </a:spcBef>
              <a:spcAft>
                <a:spcPts val="0"/>
              </a:spcAft>
              <a:buClr>
                <a:schemeClr val="lt1"/>
              </a:buClr>
              <a:buSzPts val="1000"/>
              <a:buFont typeface="Arial"/>
              <a:buNone/>
            </a:pPr>
            <a:r>
              <a:t/>
            </a:r>
            <a:endParaRPr b="0" sz="1000">
              <a:latin typeface="Arial"/>
              <a:ea typeface="Arial"/>
              <a:cs typeface="Arial"/>
              <a:sym typeface="Arial"/>
            </a:endParaRPr>
          </a:p>
        </p:txBody>
      </p:sp>
      <p:sp>
        <p:nvSpPr>
          <p:cNvPr id="472" name="Google Shape;472;p1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sv-SE"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7" name="Google Shape;197;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latin typeface="Arial"/>
              <a:ea typeface="Arial"/>
              <a:cs typeface="Arial"/>
              <a:sym typeface="Arial"/>
            </a:endParaRPr>
          </a:p>
        </p:txBody>
      </p:sp>
      <p:sp>
        <p:nvSpPr>
          <p:cNvPr id="198" name="Google Shape;198;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1200"/>
              <a:buFont typeface="Calibri"/>
              <a:buNone/>
            </a:pPr>
            <a:fld id="{00000000-1234-1234-1234-123412341234}" type="slidenum">
              <a:rPr lang="sv-SE"/>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98" name="Google Shape;498;p2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1"/>
              </a:buClr>
              <a:buSzPts val="1000"/>
              <a:buFont typeface="Arial"/>
              <a:buNone/>
            </a:pPr>
            <a:r>
              <a:rPr b="1" lang="sv-SE" sz="1000">
                <a:latin typeface="Arial"/>
                <a:ea typeface="Arial"/>
                <a:cs typeface="Arial"/>
                <a:sym typeface="Arial"/>
              </a:rPr>
              <a:t>The Data Factory is more than just hardware and data. </a:t>
            </a:r>
            <a:endParaRPr/>
          </a:p>
          <a:p>
            <a:pPr indent="0" lvl="0" marL="0" rtl="0" algn="l">
              <a:spcBef>
                <a:spcPts val="0"/>
              </a:spcBef>
              <a:spcAft>
                <a:spcPts val="0"/>
              </a:spcAft>
              <a:buClr>
                <a:schemeClr val="lt1"/>
              </a:buClr>
              <a:buSzPts val="1000"/>
              <a:buFont typeface="Arial"/>
              <a:buNone/>
            </a:pPr>
            <a:r>
              <a:t/>
            </a:r>
            <a:endParaRPr b="0" sz="1000">
              <a:latin typeface="Arial"/>
              <a:ea typeface="Arial"/>
              <a:cs typeface="Arial"/>
              <a:sym typeface="Arial"/>
            </a:endParaRPr>
          </a:p>
          <a:p>
            <a:pPr indent="0" lvl="0" marL="0" rtl="0" algn="l">
              <a:spcBef>
                <a:spcPts val="0"/>
              </a:spcBef>
              <a:spcAft>
                <a:spcPts val="0"/>
              </a:spcAft>
              <a:buClr>
                <a:schemeClr val="lt1"/>
              </a:buClr>
              <a:buSzPts val="1000"/>
              <a:buFont typeface="Arial"/>
              <a:buNone/>
            </a:pPr>
            <a:r>
              <a:rPr b="0" lang="sv-SE" sz="1000">
                <a:latin typeface="Arial"/>
                <a:ea typeface="Arial"/>
                <a:cs typeface="Arial"/>
                <a:sym typeface="Arial"/>
              </a:rPr>
              <a:t>The Legal Expert Group consists of a number of legal experts from our partners who discuss legal questions related to AI and data. They are collaborating in an effort to produce, for example, white papers, guidelines and/or common interpretations and solutions for legal issues that could benefit all partners within AI Sweden.</a:t>
            </a:r>
            <a:endParaRPr/>
          </a:p>
          <a:p>
            <a:pPr indent="0" lvl="0" marL="0" rtl="0" algn="l">
              <a:spcBef>
                <a:spcPts val="0"/>
              </a:spcBef>
              <a:spcAft>
                <a:spcPts val="0"/>
              </a:spcAft>
              <a:buClr>
                <a:schemeClr val="lt1"/>
              </a:buClr>
              <a:buSzPts val="1000"/>
              <a:buFont typeface="Arial"/>
              <a:buNone/>
            </a:pPr>
            <a:r>
              <a:t/>
            </a:r>
            <a:endParaRPr b="0" sz="1000">
              <a:latin typeface="Arial"/>
              <a:ea typeface="Arial"/>
              <a:cs typeface="Arial"/>
              <a:sym typeface="Arial"/>
            </a:endParaRPr>
          </a:p>
          <a:p>
            <a:pPr indent="0" lvl="0" marL="0" rtl="0" algn="l">
              <a:spcBef>
                <a:spcPts val="0"/>
              </a:spcBef>
              <a:spcAft>
                <a:spcPts val="0"/>
              </a:spcAft>
              <a:buClr>
                <a:schemeClr val="lt1"/>
              </a:buClr>
              <a:buSzPts val="1000"/>
              <a:buFont typeface="Arial"/>
              <a:buNone/>
            </a:pPr>
            <a:r>
              <a:rPr b="0" lang="sv-SE" sz="1000">
                <a:latin typeface="Arial"/>
                <a:ea typeface="Arial"/>
                <a:cs typeface="Arial"/>
                <a:sym typeface="Arial"/>
              </a:rPr>
              <a:t>---</a:t>
            </a:r>
            <a:endParaRPr/>
          </a:p>
          <a:p>
            <a:pPr indent="0" lvl="0" marL="0" rtl="0" algn="l">
              <a:spcBef>
                <a:spcPts val="0"/>
              </a:spcBef>
              <a:spcAft>
                <a:spcPts val="0"/>
              </a:spcAft>
              <a:buClr>
                <a:schemeClr val="lt1"/>
              </a:buClr>
              <a:buSzPts val="1000"/>
              <a:buFont typeface="Arial"/>
              <a:buNone/>
            </a:pPr>
            <a:r>
              <a:t/>
            </a:r>
            <a:endParaRPr b="0" sz="1000">
              <a:latin typeface="Arial"/>
              <a:ea typeface="Arial"/>
              <a:cs typeface="Arial"/>
              <a:sym typeface="Arial"/>
            </a:endParaRPr>
          </a:p>
          <a:p>
            <a:pPr indent="0" lvl="0" marL="0" rtl="0" algn="l">
              <a:spcBef>
                <a:spcPts val="0"/>
              </a:spcBef>
              <a:spcAft>
                <a:spcPts val="0"/>
              </a:spcAft>
              <a:buClr>
                <a:schemeClr val="lt1"/>
              </a:buClr>
              <a:buSzPts val="1000"/>
              <a:buFont typeface="Arial"/>
              <a:buNone/>
            </a:pPr>
            <a:r>
              <a:rPr b="0" lang="sv-SE" sz="1000">
                <a:latin typeface="Arial"/>
                <a:ea typeface="Arial"/>
                <a:cs typeface="Arial"/>
                <a:sym typeface="Arial"/>
              </a:rPr>
              <a:t>The Infrastructure network will identify common challenges, needs and interests and build knowledge in an unexplored domain in order to accelerate learning, use and secure, efficient operations. This will increase the possibilities of collaboration, and connect key resources across Sweden. </a:t>
            </a:r>
            <a:endParaRPr/>
          </a:p>
          <a:p>
            <a:pPr indent="0" lvl="0" marL="0" rtl="0" algn="l">
              <a:spcBef>
                <a:spcPts val="0"/>
              </a:spcBef>
              <a:spcAft>
                <a:spcPts val="0"/>
              </a:spcAft>
              <a:buClr>
                <a:schemeClr val="lt1"/>
              </a:buClr>
              <a:buSzPts val="1000"/>
              <a:buFont typeface="Arial"/>
              <a:buNone/>
            </a:pPr>
            <a:r>
              <a:t/>
            </a:r>
            <a:endParaRPr b="0" sz="1000">
              <a:latin typeface="Arial"/>
              <a:ea typeface="Arial"/>
              <a:cs typeface="Arial"/>
              <a:sym typeface="Arial"/>
            </a:endParaRPr>
          </a:p>
          <a:p>
            <a:pPr indent="0" lvl="0" marL="0" rtl="0" algn="l">
              <a:spcBef>
                <a:spcPts val="0"/>
              </a:spcBef>
              <a:spcAft>
                <a:spcPts val="0"/>
              </a:spcAft>
              <a:buClr>
                <a:schemeClr val="lt1"/>
              </a:buClr>
              <a:buSzPts val="1000"/>
              <a:buFont typeface="Arial"/>
              <a:buNone/>
            </a:pPr>
            <a:r>
              <a:rPr b="0" lang="sv-SE" sz="1000">
                <a:latin typeface="Arial"/>
                <a:ea typeface="Arial"/>
                <a:cs typeface="Arial"/>
                <a:sym typeface="Arial"/>
              </a:rPr>
              <a:t>Possible topics for discussion and knowledge sharing:</a:t>
            </a:r>
            <a:endParaRPr/>
          </a:p>
          <a:p>
            <a:pPr indent="0" lvl="0" marL="0" rtl="0" algn="l">
              <a:spcBef>
                <a:spcPts val="0"/>
              </a:spcBef>
              <a:spcAft>
                <a:spcPts val="0"/>
              </a:spcAft>
              <a:buClr>
                <a:schemeClr val="lt1"/>
              </a:buClr>
              <a:buSzPts val="1000"/>
              <a:buFont typeface="Arial"/>
              <a:buNone/>
            </a:pPr>
            <a:r>
              <a:rPr b="0" lang="sv-SE" sz="1000">
                <a:latin typeface="Arial"/>
                <a:ea typeface="Arial"/>
                <a:cs typeface="Arial"/>
                <a:sym typeface="Arial"/>
              </a:rPr>
              <a:t>- Building infrastructure, hardware and peripherals</a:t>
            </a:r>
            <a:endParaRPr/>
          </a:p>
          <a:p>
            <a:pPr indent="0" lvl="0" marL="0" rtl="0" algn="l">
              <a:spcBef>
                <a:spcPts val="0"/>
              </a:spcBef>
              <a:spcAft>
                <a:spcPts val="0"/>
              </a:spcAft>
              <a:buClr>
                <a:schemeClr val="lt1"/>
              </a:buClr>
              <a:buSzPts val="1000"/>
              <a:buFont typeface="Arial"/>
              <a:buNone/>
            </a:pPr>
            <a:r>
              <a:rPr b="0" lang="sv-SE" sz="1000">
                <a:latin typeface="Arial"/>
                <a:ea typeface="Arial"/>
                <a:cs typeface="Arial"/>
                <a:sym typeface="Arial"/>
              </a:rPr>
              <a:t>- Safety and security policies, cyber and information security</a:t>
            </a:r>
            <a:endParaRPr/>
          </a:p>
          <a:p>
            <a:pPr indent="0" lvl="0" marL="0" rtl="0" algn="l">
              <a:spcBef>
                <a:spcPts val="0"/>
              </a:spcBef>
              <a:spcAft>
                <a:spcPts val="0"/>
              </a:spcAft>
              <a:buClr>
                <a:schemeClr val="lt1"/>
              </a:buClr>
              <a:buSzPts val="1000"/>
              <a:buFont typeface="Arial"/>
              <a:buNone/>
            </a:pPr>
            <a:r>
              <a:rPr b="0" lang="sv-SE" sz="1000">
                <a:latin typeface="Arial"/>
                <a:ea typeface="Arial"/>
                <a:cs typeface="Arial"/>
                <a:sym typeface="Arial"/>
              </a:rPr>
              <a:t>- User models and policies for accessing common resources</a:t>
            </a:r>
            <a:endParaRPr/>
          </a:p>
          <a:p>
            <a:pPr indent="0" lvl="0" marL="0" rtl="0" algn="l">
              <a:spcBef>
                <a:spcPts val="0"/>
              </a:spcBef>
              <a:spcAft>
                <a:spcPts val="0"/>
              </a:spcAft>
              <a:buClr>
                <a:schemeClr val="lt1"/>
              </a:buClr>
              <a:buSzPts val="1000"/>
              <a:buFont typeface="Arial"/>
              <a:buNone/>
            </a:pPr>
            <a:r>
              <a:rPr b="0" lang="sv-SE" sz="1000">
                <a:latin typeface="Arial"/>
                <a:ea typeface="Arial"/>
                <a:cs typeface="Arial"/>
                <a:sym typeface="Arial"/>
              </a:rPr>
              <a:t>- Scheduling, scaling, efficient use of overcapacity</a:t>
            </a:r>
            <a:endParaRPr/>
          </a:p>
          <a:p>
            <a:pPr indent="0" lvl="0" marL="0" rtl="0" algn="l">
              <a:spcBef>
                <a:spcPts val="0"/>
              </a:spcBef>
              <a:spcAft>
                <a:spcPts val="0"/>
              </a:spcAft>
              <a:buClr>
                <a:schemeClr val="lt1"/>
              </a:buClr>
              <a:buSzPts val="1000"/>
              <a:buFont typeface="Arial"/>
              <a:buNone/>
            </a:pPr>
            <a:r>
              <a:rPr b="0" lang="sv-SE" sz="1000">
                <a:latin typeface="Arial"/>
                <a:ea typeface="Arial"/>
                <a:cs typeface="Arial"/>
                <a:sym typeface="Arial"/>
              </a:rPr>
              <a:t>- User interfaces</a:t>
            </a:r>
            <a:endParaRPr/>
          </a:p>
          <a:p>
            <a:pPr indent="0" lvl="0" marL="0" rtl="0" algn="l">
              <a:spcBef>
                <a:spcPts val="0"/>
              </a:spcBef>
              <a:spcAft>
                <a:spcPts val="0"/>
              </a:spcAft>
              <a:buClr>
                <a:schemeClr val="lt1"/>
              </a:buClr>
              <a:buSzPts val="1000"/>
              <a:buFont typeface="Arial"/>
              <a:buNone/>
            </a:pPr>
            <a:r>
              <a:rPr b="0" lang="sv-SE" sz="1000">
                <a:latin typeface="Arial"/>
                <a:ea typeface="Arial"/>
                <a:cs typeface="Arial"/>
                <a:sym typeface="Arial"/>
              </a:rPr>
              <a:t>- Studies of usage and user patterns</a:t>
            </a:r>
            <a:endParaRPr/>
          </a:p>
          <a:p>
            <a:pPr indent="0" lvl="0" marL="0" rtl="0" algn="l">
              <a:spcBef>
                <a:spcPts val="0"/>
              </a:spcBef>
              <a:spcAft>
                <a:spcPts val="0"/>
              </a:spcAft>
              <a:buClr>
                <a:schemeClr val="lt1"/>
              </a:buClr>
              <a:buSzPts val="1000"/>
              <a:buFont typeface="Arial"/>
              <a:buNone/>
            </a:pPr>
            <a:r>
              <a:rPr b="0" lang="sv-SE" sz="1000">
                <a:latin typeface="Arial"/>
                <a:ea typeface="Arial"/>
                <a:cs typeface="Arial"/>
                <a:sym typeface="Arial"/>
              </a:rPr>
              <a:t>- Training and learning within ethics and technologies</a:t>
            </a:r>
            <a:endParaRPr/>
          </a:p>
        </p:txBody>
      </p:sp>
      <p:sp>
        <p:nvSpPr>
          <p:cNvPr id="499" name="Google Shape;499;p2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sv-SE"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16" name="Google Shape;516;p2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1"/>
              </a:buClr>
              <a:buSzPts val="1000"/>
              <a:buFont typeface="Arial"/>
              <a:buNone/>
            </a:pPr>
            <a:r>
              <a:rPr b="0" lang="sv-SE" sz="1000">
                <a:latin typeface="Arial"/>
                <a:ea typeface="Arial"/>
                <a:cs typeface="Arial"/>
                <a:sym typeface="Arial"/>
              </a:rPr>
              <a:t>AI Transformation focuses on the capabilities needed in an organization to fully embrace and integrate AI to create real benefits and value. This is not just about data and technology but more about organization, culture, competence, ecosystems and where you want to be as an organization.</a:t>
            </a:r>
            <a:endParaRPr/>
          </a:p>
        </p:txBody>
      </p:sp>
      <p:sp>
        <p:nvSpPr>
          <p:cNvPr id="517" name="Google Shape;517;p2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sv-SE"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25" name="Google Shape;525;p2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lang="sv-SE" sz="1000">
                <a:latin typeface="Arial"/>
                <a:ea typeface="Arial"/>
                <a:cs typeface="Arial"/>
                <a:sym typeface="Arial"/>
              </a:rPr>
              <a:t>AI Sweden provides a range of tools, training courses and best practices to adapt partners’ mindsets and organizations to better generate value from AI.</a:t>
            </a:r>
            <a:endParaRPr/>
          </a:p>
          <a:p>
            <a:pPr indent="0" lvl="0" marL="0" rtl="0" algn="l">
              <a:spcBef>
                <a:spcPts val="0"/>
              </a:spcBef>
              <a:spcAft>
                <a:spcPts val="0"/>
              </a:spcAft>
              <a:buNone/>
            </a:pPr>
            <a:r>
              <a:t/>
            </a:r>
            <a:endParaRPr b="0" sz="1000">
              <a:latin typeface="Arial"/>
              <a:ea typeface="Arial"/>
              <a:cs typeface="Arial"/>
              <a:sym typeface="Arial"/>
            </a:endParaRPr>
          </a:p>
        </p:txBody>
      </p:sp>
      <p:sp>
        <p:nvSpPr>
          <p:cNvPr id="526" name="Google Shape;526;p2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sv-SE"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3" name="Shape 553"/>
        <p:cNvGrpSpPr/>
        <p:nvPr/>
      </p:nvGrpSpPr>
      <p:grpSpPr>
        <a:xfrm>
          <a:off x="0" y="0"/>
          <a:ext cx="0" cy="0"/>
          <a:chOff x="0" y="0"/>
          <a:chExt cx="0" cy="0"/>
        </a:xfrm>
      </p:grpSpPr>
      <p:sp>
        <p:nvSpPr>
          <p:cNvPr id="554" name="Google Shape;554;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55" name="Google Shape;555;p2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sv-SE" sz="1200">
                <a:solidFill>
                  <a:schemeClr val="lt1"/>
                </a:solidFill>
                <a:latin typeface="Calibri"/>
                <a:ea typeface="Calibri"/>
                <a:cs typeface="Calibri"/>
                <a:sym typeface="Calibri"/>
              </a:rPr>
              <a:t>Many companies and public organizations report delayed implementation of AI applications due to a lack of AI talent. This is also confirmed by many corporate partners of AI Sweden identifying the shortage of AI talent as the top challenge to their planned expansion on AI applications. </a:t>
            </a:r>
            <a:endParaRPr/>
          </a:p>
          <a:p>
            <a:pPr indent="0" lvl="0" marL="0" rtl="0" algn="l">
              <a:spcBef>
                <a:spcPts val="0"/>
              </a:spcBef>
              <a:spcAft>
                <a:spcPts val="0"/>
              </a:spcAft>
              <a:buNone/>
            </a:pPr>
            <a:r>
              <a:t/>
            </a:r>
            <a:endParaRPr sz="1000"/>
          </a:p>
          <a:p>
            <a:pPr indent="0" lvl="0" marL="0" rtl="0" algn="l">
              <a:spcBef>
                <a:spcPts val="0"/>
              </a:spcBef>
              <a:spcAft>
                <a:spcPts val="0"/>
              </a:spcAft>
              <a:buNone/>
            </a:pPr>
            <a:r>
              <a:rPr lang="sv-SE" sz="1200">
                <a:solidFill>
                  <a:schemeClr val="lt1"/>
                </a:solidFill>
                <a:latin typeface="Calibri"/>
                <a:ea typeface="Calibri"/>
                <a:cs typeface="Calibri"/>
                <a:sym typeface="Calibri"/>
              </a:rPr>
              <a:t>AI Sweden’s effort related to talent reinforcing partners’ capabilities was launched in August 2021. The main purpose is to make a contribution to our partners’ ability to recruit more talent. </a:t>
            </a:r>
            <a:endParaRPr/>
          </a:p>
          <a:p>
            <a:pPr indent="0" lvl="0" marL="0" rtl="0" algn="l">
              <a:spcBef>
                <a:spcPts val="0"/>
              </a:spcBef>
              <a:spcAft>
                <a:spcPts val="0"/>
              </a:spcAft>
              <a:buNone/>
            </a:pPr>
            <a:r>
              <a:t/>
            </a:r>
            <a:endParaRPr sz="1000"/>
          </a:p>
          <a:p>
            <a:pPr indent="0" lvl="0" marL="0" rtl="0" algn="l">
              <a:spcBef>
                <a:spcPts val="0"/>
              </a:spcBef>
              <a:spcAft>
                <a:spcPts val="0"/>
              </a:spcAft>
              <a:buNone/>
            </a:pPr>
            <a:r>
              <a:rPr lang="sv-SE" sz="1200">
                <a:solidFill>
                  <a:schemeClr val="lt1"/>
                </a:solidFill>
                <a:latin typeface="Calibri"/>
                <a:ea typeface="Calibri"/>
                <a:cs typeface="Calibri"/>
                <a:sym typeface="Calibri"/>
              </a:rPr>
              <a:t>All talent programs developed directly or indirectly by AI Sweden aims to increase the talent pool for AI Sweden’s partners. </a:t>
            </a:r>
            <a:endParaRPr sz="1000"/>
          </a:p>
          <a:p>
            <a:pPr indent="-215900" lvl="0" marL="342900" marR="0" rtl="0" algn="l">
              <a:lnSpc>
                <a:spcPct val="100000"/>
              </a:lnSpc>
              <a:spcBef>
                <a:spcPts val="1200"/>
              </a:spcBef>
              <a:spcAft>
                <a:spcPts val="0"/>
              </a:spcAft>
              <a:buClr>
                <a:srgbClr val="000000"/>
              </a:buClr>
              <a:buSzPts val="2000"/>
              <a:buFont typeface="Arial"/>
              <a:buNone/>
            </a:pPr>
            <a:r>
              <a:t/>
            </a:r>
            <a:endParaRPr b="0" i="0" sz="1000" u="none" cap="none" strike="noStrike">
              <a:solidFill>
                <a:srgbClr val="000000"/>
              </a:solidFill>
              <a:latin typeface="Arial"/>
              <a:ea typeface="Arial"/>
              <a:cs typeface="Arial"/>
              <a:sym typeface="Arial"/>
            </a:endParaRPr>
          </a:p>
        </p:txBody>
      </p:sp>
      <p:sp>
        <p:nvSpPr>
          <p:cNvPr id="556" name="Google Shape;556;p2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sv-SE"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 name="Shape 574"/>
        <p:cNvGrpSpPr/>
        <p:nvPr/>
      </p:nvGrpSpPr>
      <p:grpSpPr>
        <a:xfrm>
          <a:off x="0" y="0"/>
          <a:ext cx="0" cy="0"/>
          <a:chOff x="0" y="0"/>
          <a:chExt cx="0" cy="0"/>
        </a:xfrm>
      </p:grpSpPr>
      <p:sp>
        <p:nvSpPr>
          <p:cNvPr id="575" name="Google Shape;575;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76" name="Google Shape;576;p2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sv-SE" sz="1200">
                <a:solidFill>
                  <a:schemeClr val="lt1"/>
                </a:solidFill>
                <a:latin typeface="Calibri"/>
                <a:ea typeface="Calibri"/>
                <a:cs typeface="Calibri"/>
                <a:sym typeface="Calibri"/>
              </a:rPr>
              <a:t>The talent programs are typically built by and for the partners with groups of partners initiating and funding them. </a:t>
            </a:r>
            <a:endParaRPr sz="1000"/>
          </a:p>
          <a:p>
            <a:pPr indent="0" lvl="0" marL="0" rtl="0" algn="l">
              <a:spcBef>
                <a:spcPts val="0"/>
              </a:spcBef>
              <a:spcAft>
                <a:spcPts val="0"/>
              </a:spcAft>
              <a:buNone/>
            </a:pPr>
            <a:r>
              <a:t/>
            </a:r>
            <a:endParaRPr sz="1200">
              <a:solidFill>
                <a:schemeClr val="lt1"/>
              </a:solidFill>
              <a:latin typeface="Calibri"/>
              <a:ea typeface="Calibri"/>
              <a:cs typeface="Calibri"/>
              <a:sym typeface="Calibri"/>
            </a:endParaRPr>
          </a:p>
          <a:p>
            <a:pPr indent="0" lvl="0" marL="0" rtl="0" algn="l">
              <a:spcBef>
                <a:spcPts val="0"/>
              </a:spcBef>
              <a:spcAft>
                <a:spcPts val="0"/>
              </a:spcAft>
              <a:buNone/>
            </a:pPr>
            <a:r>
              <a:rPr lang="sv-SE" sz="1200">
                <a:solidFill>
                  <a:schemeClr val="lt1"/>
                </a:solidFill>
                <a:latin typeface="Calibri"/>
                <a:ea typeface="Calibri"/>
                <a:cs typeface="Calibri"/>
                <a:sym typeface="Calibri"/>
              </a:rPr>
              <a:t>Specific programs may also be set up in specific geographies according to partners’ needs. </a:t>
            </a:r>
            <a:endParaRPr sz="1000"/>
          </a:p>
          <a:p>
            <a:pPr indent="-215900" lvl="0" marL="342900" marR="0" rtl="0" algn="l">
              <a:lnSpc>
                <a:spcPct val="100000"/>
              </a:lnSpc>
              <a:spcBef>
                <a:spcPts val="1200"/>
              </a:spcBef>
              <a:spcAft>
                <a:spcPts val="0"/>
              </a:spcAft>
              <a:buClr>
                <a:srgbClr val="000000"/>
              </a:buClr>
              <a:buSzPts val="2000"/>
              <a:buFont typeface="Arial"/>
              <a:buNone/>
            </a:pPr>
            <a:r>
              <a:t/>
            </a:r>
            <a:endParaRPr b="0" i="0" sz="1000" u="none" cap="none" strike="noStrike">
              <a:solidFill>
                <a:srgbClr val="000000"/>
              </a:solidFill>
              <a:latin typeface="Arial"/>
              <a:ea typeface="Arial"/>
              <a:cs typeface="Arial"/>
              <a:sym typeface="Arial"/>
            </a:endParaRPr>
          </a:p>
        </p:txBody>
      </p:sp>
      <p:sp>
        <p:nvSpPr>
          <p:cNvPr id="577" name="Google Shape;577;p2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sv-SE"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0" name="Shape 600"/>
        <p:cNvGrpSpPr/>
        <p:nvPr/>
      </p:nvGrpSpPr>
      <p:grpSpPr>
        <a:xfrm>
          <a:off x="0" y="0"/>
          <a:ext cx="0" cy="0"/>
          <a:chOff x="0" y="0"/>
          <a:chExt cx="0" cy="0"/>
        </a:xfrm>
      </p:grpSpPr>
      <p:sp>
        <p:nvSpPr>
          <p:cNvPr id="601" name="Google Shape;601;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02" name="Google Shape;602;p2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1"/>
              </a:buClr>
              <a:buSzPts val="1000"/>
              <a:buFont typeface="Arial"/>
              <a:buNone/>
            </a:pPr>
            <a:r>
              <a:t/>
            </a:r>
            <a:endParaRPr b="0" sz="1000">
              <a:latin typeface="Arial"/>
              <a:ea typeface="Arial"/>
              <a:cs typeface="Arial"/>
              <a:sym typeface="Arial"/>
            </a:endParaRPr>
          </a:p>
        </p:txBody>
      </p:sp>
      <p:sp>
        <p:nvSpPr>
          <p:cNvPr id="603" name="Google Shape;603;p2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sv-SE"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6" name="Shape 636"/>
        <p:cNvGrpSpPr/>
        <p:nvPr/>
      </p:nvGrpSpPr>
      <p:grpSpPr>
        <a:xfrm>
          <a:off x="0" y="0"/>
          <a:ext cx="0" cy="0"/>
          <a:chOff x="0" y="0"/>
          <a:chExt cx="0" cy="0"/>
        </a:xfrm>
      </p:grpSpPr>
      <p:sp>
        <p:nvSpPr>
          <p:cNvPr id="637" name="Google Shape;637;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38" name="Google Shape;638;p2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sv-SE" sz="1200">
                <a:solidFill>
                  <a:schemeClr val="lt1"/>
                </a:solidFill>
                <a:latin typeface="Calibri"/>
                <a:ea typeface="Calibri"/>
                <a:cs typeface="Calibri"/>
                <a:sym typeface="Calibri"/>
              </a:rPr>
              <a:t>Sweden is a country where public organizations have great autonomy and operate in a decentralized model of society. </a:t>
            </a:r>
            <a:endParaRPr sz="1200"/>
          </a:p>
          <a:p>
            <a:pPr indent="0" lvl="0" marL="0" rtl="0" algn="l">
              <a:spcBef>
                <a:spcPts val="0"/>
              </a:spcBef>
              <a:spcAft>
                <a:spcPts val="0"/>
              </a:spcAft>
              <a:buNone/>
            </a:pPr>
            <a:r>
              <a:t/>
            </a:r>
            <a:endParaRPr sz="1200">
              <a:solidFill>
                <a:schemeClr val="lt1"/>
              </a:solidFill>
              <a:latin typeface="Calibri"/>
              <a:ea typeface="Calibri"/>
              <a:cs typeface="Calibri"/>
              <a:sym typeface="Calibri"/>
            </a:endParaRPr>
          </a:p>
          <a:p>
            <a:pPr indent="0" lvl="0" marL="0" rtl="0" algn="l">
              <a:spcBef>
                <a:spcPts val="0"/>
              </a:spcBef>
              <a:spcAft>
                <a:spcPts val="0"/>
              </a:spcAft>
              <a:buNone/>
            </a:pPr>
            <a:r>
              <a:rPr lang="sv-SE" sz="1200">
                <a:solidFill>
                  <a:schemeClr val="lt1"/>
                </a:solidFill>
                <a:latin typeface="Calibri"/>
                <a:ea typeface="Calibri"/>
                <a:cs typeface="Calibri"/>
                <a:sym typeface="Calibri"/>
              </a:rPr>
              <a:t>Because of this, resources and initiatives are often fragmented. This is part of the reason behind AI Sweden’s focus on investing together and sharing with many. </a:t>
            </a:r>
            <a:endParaRPr sz="1200"/>
          </a:p>
          <a:p>
            <a:pPr indent="0" lvl="0" marL="0" rtl="0" algn="l">
              <a:spcBef>
                <a:spcPts val="0"/>
              </a:spcBef>
              <a:spcAft>
                <a:spcPts val="0"/>
              </a:spcAft>
              <a:buNone/>
            </a:pPr>
            <a:r>
              <a:t/>
            </a:r>
            <a:endParaRPr sz="1200">
              <a:solidFill>
                <a:schemeClr val="lt1"/>
              </a:solidFill>
              <a:latin typeface="Calibri"/>
              <a:ea typeface="Calibri"/>
              <a:cs typeface="Calibri"/>
              <a:sym typeface="Calibri"/>
            </a:endParaRPr>
          </a:p>
          <a:p>
            <a:pPr indent="0" lvl="0" marL="0" rtl="0" algn="l">
              <a:spcBef>
                <a:spcPts val="0"/>
              </a:spcBef>
              <a:spcAft>
                <a:spcPts val="0"/>
              </a:spcAft>
              <a:buNone/>
            </a:pPr>
            <a:r>
              <a:rPr lang="sv-SE" sz="1200">
                <a:solidFill>
                  <a:schemeClr val="lt1"/>
                </a:solidFill>
                <a:latin typeface="Calibri"/>
                <a:ea typeface="Calibri"/>
                <a:cs typeface="Calibri"/>
                <a:sym typeface="Calibri"/>
              </a:rPr>
              <a:t>Given this decentralized starting point, it is even more important to allocate investments where they can make the highest possible impact. </a:t>
            </a:r>
            <a:endParaRPr sz="1200"/>
          </a:p>
          <a:p>
            <a:pPr indent="0" lvl="0" marL="0" rtl="0" algn="l">
              <a:spcBef>
                <a:spcPts val="0"/>
              </a:spcBef>
              <a:spcAft>
                <a:spcPts val="0"/>
              </a:spcAft>
              <a:buNone/>
            </a:pPr>
            <a:r>
              <a:t/>
            </a:r>
            <a:endParaRPr sz="1200">
              <a:solidFill>
                <a:schemeClr val="lt1"/>
              </a:solidFill>
              <a:latin typeface="Calibri"/>
              <a:ea typeface="Calibri"/>
              <a:cs typeface="Calibri"/>
              <a:sym typeface="Calibri"/>
            </a:endParaRPr>
          </a:p>
          <a:p>
            <a:pPr indent="0" lvl="0" marL="0" rtl="0" algn="l">
              <a:spcBef>
                <a:spcPts val="0"/>
              </a:spcBef>
              <a:spcAft>
                <a:spcPts val="0"/>
              </a:spcAft>
              <a:buNone/>
            </a:pPr>
            <a:r>
              <a:rPr lang="sv-SE" sz="1200">
                <a:solidFill>
                  <a:schemeClr val="lt1"/>
                </a:solidFill>
                <a:latin typeface="Calibri"/>
                <a:ea typeface="Calibri"/>
                <a:cs typeface="Calibri"/>
                <a:sym typeface="Calibri"/>
              </a:rPr>
              <a:t>Decentralized AI and language technologies are but two examples of this. It is also imperative to explore what policy and organization a country needs to reap the benefits of applied AI. </a:t>
            </a:r>
            <a:endParaRPr sz="1200"/>
          </a:p>
          <a:p>
            <a:pPr indent="0" lvl="0" marL="0" rtl="0" algn="l">
              <a:spcBef>
                <a:spcPts val="0"/>
              </a:spcBef>
              <a:spcAft>
                <a:spcPts val="0"/>
              </a:spcAft>
              <a:buNone/>
            </a:pPr>
            <a:r>
              <a:t/>
            </a:r>
            <a:endParaRPr sz="1200">
              <a:solidFill>
                <a:schemeClr val="lt1"/>
              </a:solidFill>
              <a:latin typeface="Calibri"/>
              <a:ea typeface="Calibri"/>
              <a:cs typeface="Calibri"/>
              <a:sym typeface="Calibri"/>
            </a:endParaRPr>
          </a:p>
          <a:p>
            <a:pPr indent="0" lvl="0" marL="0" rtl="0" algn="l">
              <a:spcBef>
                <a:spcPts val="0"/>
              </a:spcBef>
              <a:spcAft>
                <a:spcPts val="0"/>
              </a:spcAft>
              <a:buNone/>
            </a:pPr>
            <a:r>
              <a:rPr lang="sv-SE" sz="1200">
                <a:solidFill>
                  <a:schemeClr val="lt1"/>
                </a:solidFill>
                <a:latin typeface="Calibri"/>
                <a:ea typeface="Calibri"/>
                <a:cs typeface="Calibri"/>
                <a:sym typeface="Calibri"/>
              </a:rPr>
              <a:t>These objectives can only be achieved through a close dialogue with public decision makers and an active engagement with the best AI ecosystems around the world. </a:t>
            </a:r>
            <a:endParaRPr sz="1200"/>
          </a:p>
        </p:txBody>
      </p:sp>
      <p:sp>
        <p:nvSpPr>
          <p:cNvPr id="639" name="Google Shape;639;p2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sv-SE"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6" name="Shape 656"/>
        <p:cNvGrpSpPr/>
        <p:nvPr/>
      </p:nvGrpSpPr>
      <p:grpSpPr>
        <a:xfrm>
          <a:off x="0" y="0"/>
          <a:ext cx="0" cy="0"/>
          <a:chOff x="0" y="0"/>
          <a:chExt cx="0" cy="0"/>
        </a:xfrm>
      </p:grpSpPr>
      <p:sp>
        <p:nvSpPr>
          <p:cNvPr id="657" name="Google Shape;657;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58" name="Google Shape;658;p2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rPr b="0" i="0" lang="sv-SE" sz="1000" u="none" cap="none" strike="noStrike">
                <a:solidFill>
                  <a:srgbClr val="000000"/>
                </a:solidFill>
                <a:latin typeface="Arial"/>
                <a:ea typeface="Arial"/>
                <a:cs typeface="Arial"/>
                <a:sym typeface="Arial"/>
              </a:rPr>
              <a:t>To summarize: by catalyzing collaboration within our partner network; attracting and boosting talent; generating sharable knowledge and resources; and providing leadership for scientific, technological and societal advancement, AI Sweden and our partners are accelerating the use of AI in Sweden.</a:t>
            </a:r>
            <a:endParaRPr/>
          </a:p>
          <a:p>
            <a:pPr indent="0" lvl="0" marL="0" marR="0" rtl="0" algn="l">
              <a:lnSpc>
                <a:spcPct val="100000"/>
              </a:lnSpc>
              <a:spcBef>
                <a:spcPts val="1200"/>
              </a:spcBef>
              <a:spcAft>
                <a:spcPts val="0"/>
              </a:spcAft>
              <a:buClr>
                <a:srgbClr val="000000"/>
              </a:buClr>
              <a:buSzPts val="2000"/>
              <a:buFont typeface="Arial"/>
              <a:buNone/>
            </a:pPr>
            <a:r>
              <a:t/>
            </a:r>
            <a:endParaRPr b="0" i="0" sz="1000" u="none" cap="none" strike="noStrike">
              <a:solidFill>
                <a:srgbClr val="000000"/>
              </a:solidFill>
              <a:latin typeface="Arial"/>
              <a:ea typeface="Arial"/>
              <a:cs typeface="Arial"/>
              <a:sym typeface="Arial"/>
            </a:endParaRPr>
          </a:p>
          <a:p>
            <a:pPr indent="0" lvl="0" marL="0" marR="0" rtl="0" algn="l">
              <a:lnSpc>
                <a:spcPct val="100000"/>
              </a:lnSpc>
              <a:spcBef>
                <a:spcPts val="1200"/>
              </a:spcBef>
              <a:spcAft>
                <a:spcPts val="0"/>
              </a:spcAft>
              <a:buClr>
                <a:srgbClr val="000000"/>
              </a:buClr>
              <a:buSzPts val="2000"/>
              <a:buFont typeface="Arial"/>
              <a:buNone/>
            </a:pPr>
            <a:r>
              <a:t/>
            </a:r>
            <a:endParaRPr b="0" i="0" sz="1000" u="none" cap="none" strike="noStrike">
              <a:solidFill>
                <a:srgbClr val="000000"/>
              </a:solidFill>
              <a:latin typeface="Arial"/>
              <a:ea typeface="Arial"/>
              <a:cs typeface="Arial"/>
              <a:sym typeface="Arial"/>
            </a:endParaRPr>
          </a:p>
        </p:txBody>
      </p:sp>
      <p:sp>
        <p:nvSpPr>
          <p:cNvPr id="659" name="Google Shape;659;p2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sv-SE"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4" name="Shape 674"/>
        <p:cNvGrpSpPr/>
        <p:nvPr/>
      </p:nvGrpSpPr>
      <p:grpSpPr>
        <a:xfrm>
          <a:off x="0" y="0"/>
          <a:ext cx="0" cy="0"/>
          <a:chOff x="0" y="0"/>
          <a:chExt cx="0" cy="0"/>
        </a:xfrm>
      </p:grpSpPr>
      <p:sp>
        <p:nvSpPr>
          <p:cNvPr id="675" name="Google Shape;675;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76" name="Google Shape;676;p2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215900" lvl="0" marL="342900" marR="0" rtl="0" algn="l">
              <a:lnSpc>
                <a:spcPct val="100000"/>
              </a:lnSpc>
              <a:spcBef>
                <a:spcPts val="0"/>
              </a:spcBef>
              <a:spcAft>
                <a:spcPts val="0"/>
              </a:spcAft>
              <a:buClr>
                <a:srgbClr val="000000"/>
              </a:buClr>
              <a:buSzPts val="2000"/>
              <a:buFont typeface="Arial"/>
              <a:buNone/>
            </a:pPr>
            <a:r>
              <a:t/>
            </a:r>
            <a:endParaRPr b="0" i="0" sz="1000" u="none" cap="none" strike="noStrike">
              <a:solidFill>
                <a:srgbClr val="000000"/>
              </a:solidFill>
              <a:latin typeface="Arial"/>
              <a:ea typeface="Arial"/>
              <a:cs typeface="Arial"/>
              <a:sym typeface="Arial"/>
            </a:endParaRPr>
          </a:p>
        </p:txBody>
      </p:sp>
      <p:sp>
        <p:nvSpPr>
          <p:cNvPr id="677" name="Google Shape;677;p2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sv-SE"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9" name="Google Shape;209;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latin typeface="Arial"/>
              <a:ea typeface="Arial"/>
              <a:cs typeface="Arial"/>
              <a:sym typeface="Arial"/>
            </a:endParaRPr>
          </a:p>
        </p:txBody>
      </p:sp>
      <p:sp>
        <p:nvSpPr>
          <p:cNvPr id="210" name="Google Shape;210;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sv-SE"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8" name="Google Shape;218;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20000"/>
              </a:lnSpc>
              <a:spcBef>
                <a:spcPts val="0"/>
              </a:spcBef>
              <a:spcAft>
                <a:spcPts val="0"/>
              </a:spcAft>
              <a:buClr>
                <a:schemeClr val="lt2"/>
              </a:buClr>
              <a:buSzPts val="2600"/>
              <a:buFont typeface="Arial"/>
              <a:buNone/>
            </a:pPr>
            <a:r>
              <a:rPr i="0" lang="sv-SE">
                <a:solidFill>
                  <a:srgbClr val="FECB00"/>
                </a:solidFill>
                <a:latin typeface="Arial"/>
                <a:ea typeface="Arial"/>
                <a:cs typeface="Arial"/>
                <a:sym typeface="Arial"/>
              </a:rPr>
              <a:t>AI Sweden is the Swedish national center for applied artificial intelligence.</a:t>
            </a:r>
            <a:endParaRPr/>
          </a:p>
          <a:p>
            <a:pPr indent="0" lvl="0" marL="0" rtl="0" algn="l">
              <a:lnSpc>
                <a:spcPct val="120000"/>
              </a:lnSpc>
              <a:spcBef>
                <a:spcPts val="0"/>
              </a:spcBef>
              <a:spcAft>
                <a:spcPts val="0"/>
              </a:spcAft>
              <a:buClr>
                <a:schemeClr val="lt2"/>
              </a:buClr>
              <a:buSzPts val="2600"/>
              <a:buFont typeface="Calibri"/>
              <a:buNone/>
            </a:pPr>
            <a:r>
              <a:t/>
            </a:r>
            <a:endParaRPr i="0">
              <a:solidFill>
                <a:srgbClr val="FECB00"/>
              </a:solidFill>
              <a:latin typeface="Arial"/>
              <a:ea typeface="Arial"/>
              <a:cs typeface="Arial"/>
              <a:sym typeface="Arial"/>
            </a:endParaRPr>
          </a:p>
          <a:p>
            <a:pPr indent="0" lvl="0" marL="0" rtl="0" algn="l">
              <a:lnSpc>
                <a:spcPct val="120000"/>
              </a:lnSpc>
              <a:spcBef>
                <a:spcPts val="0"/>
              </a:spcBef>
              <a:spcAft>
                <a:spcPts val="0"/>
              </a:spcAft>
              <a:buClr>
                <a:schemeClr val="lt2"/>
              </a:buClr>
              <a:buSzPts val="2600"/>
              <a:buFont typeface="Arial"/>
              <a:buNone/>
            </a:pPr>
            <a:r>
              <a:rPr i="0" lang="sv-SE">
                <a:solidFill>
                  <a:srgbClr val="FECB00"/>
                </a:solidFill>
                <a:latin typeface="Arial"/>
                <a:ea typeface="Arial"/>
                <a:cs typeface="Arial"/>
                <a:sym typeface="Arial"/>
              </a:rPr>
              <a:t>Our mission is to increase the use of AI for the benefit of our society, our competitiveness, and for everyone living in Sweden. </a:t>
            </a:r>
            <a:endParaRPr/>
          </a:p>
        </p:txBody>
      </p:sp>
      <p:sp>
        <p:nvSpPr>
          <p:cNvPr id="219" name="Google Shape;219;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sv-SE"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7" name="Google Shape;227;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sv-SE" sz="1200">
                <a:latin typeface="Arial"/>
                <a:ea typeface="Arial"/>
                <a:cs typeface="Arial"/>
                <a:sym typeface="Arial"/>
              </a:rPr>
              <a:t>We are funded by the Swedish government, via Vinnova, and by the public and private sectors.</a:t>
            </a:r>
            <a:endParaRPr/>
          </a:p>
        </p:txBody>
      </p:sp>
      <p:sp>
        <p:nvSpPr>
          <p:cNvPr id="228" name="Google Shape;228;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sv-SE"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0" name="Google Shape;240;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accent5"/>
              </a:buClr>
              <a:buSzPts val="1200"/>
              <a:buFont typeface="Calibri"/>
              <a:buNone/>
            </a:pPr>
            <a:r>
              <a:rPr lang="sv-SE">
                <a:solidFill>
                  <a:schemeClr val="accent5"/>
                </a:solidFill>
              </a:rPr>
              <a:t>Our partners come from all regions of Sweden. To best serve and be close to the regional ecosystems, we operate with a regional presence through our nodes at various host organizations around Sweden.</a:t>
            </a:r>
            <a:endParaRPr/>
          </a:p>
        </p:txBody>
      </p:sp>
      <p:sp>
        <p:nvSpPr>
          <p:cNvPr id="241" name="Google Shape;241;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sv-SE"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7" name="Google Shape;267;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sv-SE" sz="1200">
                <a:latin typeface="Arial"/>
                <a:ea typeface="Arial"/>
                <a:cs typeface="Arial"/>
                <a:sym typeface="Arial"/>
              </a:rPr>
              <a:t>Over 100 partner companies and organizations from the public and private sector as well as academia.</a:t>
            </a:r>
            <a:endParaRPr>
              <a:solidFill>
                <a:schemeClr val="accent5"/>
              </a:solidFill>
            </a:endParaRPr>
          </a:p>
        </p:txBody>
      </p:sp>
      <p:sp>
        <p:nvSpPr>
          <p:cNvPr id="268" name="Google Shape;268;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sv-SE"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5" name="Google Shape;275;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sv-SE" sz="1200">
                <a:latin typeface="Arial"/>
                <a:ea typeface="Arial"/>
                <a:cs typeface="Arial"/>
                <a:sym typeface="Arial"/>
              </a:rPr>
              <a:t>Over 100 partner companies and organizations from the public and private sector as well as academia.</a:t>
            </a:r>
            <a:endParaRPr>
              <a:solidFill>
                <a:schemeClr val="accent5"/>
              </a:solidFill>
            </a:endParaRPr>
          </a:p>
        </p:txBody>
      </p:sp>
      <p:sp>
        <p:nvSpPr>
          <p:cNvPr id="276" name="Google Shape;276;p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sv-SE"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6" name="Google Shape;286;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rPr lang="sv-SE"/>
              <a:t>AI Sweden calls on the Swedish ecosystem to invest together and share with many. A mindset we believe will contribute to Sweden staying competitive and developing one of the best democratic societies in the world.</a:t>
            </a:r>
            <a:endParaRPr/>
          </a:p>
          <a:p>
            <a:pPr indent="0" lvl="0" marL="0" marR="0" rtl="0" algn="l">
              <a:lnSpc>
                <a:spcPct val="100000"/>
              </a:lnSpc>
              <a:spcBef>
                <a:spcPts val="1200"/>
              </a:spcBef>
              <a:spcAft>
                <a:spcPts val="0"/>
              </a:spcAft>
              <a:buClr>
                <a:srgbClr val="000000"/>
              </a:buClr>
              <a:buSzPts val="2000"/>
              <a:buFont typeface="Arial"/>
              <a:buNone/>
            </a:pPr>
            <a:r>
              <a:t/>
            </a:r>
            <a:endParaRPr/>
          </a:p>
          <a:p>
            <a:pPr indent="0" lvl="0" marL="0" marR="0" rtl="0" algn="l">
              <a:lnSpc>
                <a:spcPct val="100000"/>
              </a:lnSpc>
              <a:spcBef>
                <a:spcPts val="1200"/>
              </a:spcBef>
              <a:spcAft>
                <a:spcPts val="0"/>
              </a:spcAft>
              <a:buClr>
                <a:srgbClr val="000000"/>
              </a:buClr>
              <a:buSzPts val="2000"/>
              <a:buFont typeface="Arial"/>
              <a:buNone/>
            </a:pPr>
            <a:r>
              <a:rPr lang="sv-SE"/>
              <a:t>By investing together in knowledge and resources that can be shared and accessed by many, and by collaboratively increasing Sweden’s attractiveness for talent, we can achieve substantial impact for individual organizations as well as the AI ecosystem as a whole.</a:t>
            </a:r>
            <a:endParaRPr sz="1000">
              <a:latin typeface="Arial"/>
              <a:ea typeface="Arial"/>
              <a:cs typeface="Arial"/>
              <a:sym typeface="Arial"/>
            </a:endParaRPr>
          </a:p>
        </p:txBody>
      </p:sp>
      <p:sp>
        <p:nvSpPr>
          <p:cNvPr id="287" name="Google Shape;287;p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sv-SE"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er" showMasterSp="0">
  <p:cSld name="Header">
    <p:bg>
      <p:bgPr>
        <a:solidFill>
          <a:schemeClr val="dk2"/>
        </a:solidFill>
      </p:bgPr>
    </p:bg>
    <p:spTree>
      <p:nvGrpSpPr>
        <p:cNvPr id="16" name="Shape 16"/>
        <p:cNvGrpSpPr/>
        <p:nvPr/>
      </p:nvGrpSpPr>
      <p:grpSpPr>
        <a:xfrm>
          <a:off x="0" y="0"/>
          <a:ext cx="0" cy="0"/>
          <a:chOff x="0" y="0"/>
          <a:chExt cx="0" cy="0"/>
        </a:xfrm>
      </p:grpSpPr>
      <p:sp>
        <p:nvSpPr>
          <p:cNvPr id="17" name="Google Shape;17;p32"/>
          <p:cNvSpPr/>
          <p:nvPr/>
        </p:nvSpPr>
        <p:spPr>
          <a:xfrm>
            <a:off x="0" y="0"/>
            <a:ext cx="12192000" cy="6858000"/>
          </a:xfrm>
          <a:prstGeom prst="rect">
            <a:avLst/>
          </a:prstGeom>
          <a:solidFill>
            <a:schemeClr val="dk1">
              <a:alpha val="200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8" name="Google Shape;18;p32"/>
          <p:cNvSpPr txBox="1"/>
          <p:nvPr>
            <p:ph type="ctrTitle"/>
          </p:nvPr>
        </p:nvSpPr>
        <p:spPr>
          <a:xfrm>
            <a:off x="1463041" y="2124353"/>
            <a:ext cx="8290560" cy="2170545"/>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6400"/>
              <a:buFont typeface="Arial"/>
              <a:buNone/>
              <a:defRPr sz="64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 name="Google Shape;19;p32"/>
          <p:cNvSpPr txBox="1"/>
          <p:nvPr>
            <p:ph idx="1" type="subTitle"/>
          </p:nvPr>
        </p:nvSpPr>
        <p:spPr>
          <a:xfrm>
            <a:off x="1463041" y="4584383"/>
            <a:ext cx="8290560" cy="1227137"/>
          </a:xfrm>
          <a:prstGeom prst="rect">
            <a:avLst/>
          </a:prstGeom>
          <a:noFill/>
          <a:ln>
            <a:noFill/>
          </a:ln>
        </p:spPr>
        <p:txBody>
          <a:bodyPr anchorCtr="0" anchor="t" bIns="45700" lIns="91425" spcFirstLastPara="1" rIns="91425" wrap="square" tIns="45700">
            <a:noAutofit/>
          </a:bodyPr>
          <a:lstStyle>
            <a:lvl1pPr lvl="0" algn="l">
              <a:lnSpc>
                <a:spcPct val="100000"/>
              </a:lnSpc>
              <a:spcBef>
                <a:spcPts val="1000"/>
              </a:spcBef>
              <a:spcAft>
                <a:spcPts val="0"/>
              </a:spcAft>
              <a:buClr>
                <a:schemeClr val="lt1"/>
              </a:buClr>
              <a:buSzPts val="2800"/>
              <a:buNone/>
              <a:defRPr sz="2800"/>
            </a:lvl1pPr>
            <a:lvl2pPr lvl="1" algn="ctr">
              <a:lnSpc>
                <a:spcPct val="90000"/>
              </a:lnSpc>
              <a:spcBef>
                <a:spcPts val="500"/>
              </a:spcBef>
              <a:spcAft>
                <a:spcPts val="0"/>
              </a:spcAft>
              <a:buClr>
                <a:schemeClr val="lt1"/>
              </a:buClr>
              <a:buSzPts val="2000"/>
              <a:buNone/>
              <a:defRPr sz="2000"/>
            </a:lvl2pPr>
            <a:lvl3pPr lvl="2" algn="ctr">
              <a:lnSpc>
                <a:spcPct val="90000"/>
              </a:lnSpc>
              <a:spcBef>
                <a:spcPts val="500"/>
              </a:spcBef>
              <a:spcAft>
                <a:spcPts val="0"/>
              </a:spcAft>
              <a:buClr>
                <a:schemeClr val="lt1"/>
              </a:buClr>
              <a:buSzPts val="1800"/>
              <a:buNone/>
              <a:defRPr sz="1800"/>
            </a:lvl3pPr>
            <a:lvl4pPr lvl="3" algn="ctr">
              <a:lnSpc>
                <a:spcPct val="90000"/>
              </a:lnSpc>
              <a:spcBef>
                <a:spcPts val="500"/>
              </a:spcBef>
              <a:spcAft>
                <a:spcPts val="0"/>
              </a:spcAft>
              <a:buClr>
                <a:schemeClr val="lt1"/>
              </a:buClr>
              <a:buSzPts val="1600"/>
              <a:buNone/>
              <a:defRPr sz="1600"/>
            </a:lvl4pPr>
            <a:lvl5pPr lvl="4" algn="ctr">
              <a:lnSpc>
                <a:spcPct val="90000"/>
              </a:lnSpc>
              <a:spcBef>
                <a:spcPts val="500"/>
              </a:spcBef>
              <a:spcAft>
                <a:spcPts val="0"/>
              </a:spcAft>
              <a:buClr>
                <a:schemeClr val="lt1"/>
              </a:buClr>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0" name="Google Shape;20;p3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 name="Google Shape;21;p32"/>
          <p:cNvSpPr txBox="1"/>
          <p:nvPr>
            <p:ph idx="11" type="ftr"/>
          </p:nvPr>
        </p:nvSpPr>
        <p:spPr>
          <a:xfrm>
            <a:off x="4038599" y="6356350"/>
            <a:ext cx="5980043"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 name="Google Shape;22;p32"/>
          <p:cNvSpPr txBox="1"/>
          <p:nvPr>
            <p:ph idx="12" type="sldNum"/>
          </p:nvPr>
        </p:nvSpPr>
        <p:spPr>
          <a:xfrm>
            <a:off x="11383617" y="365125"/>
            <a:ext cx="443948"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sv-SE"/>
              <a:t>‹#›</a:t>
            </a:fld>
            <a:endParaRPr/>
          </a:p>
        </p:txBody>
      </p:sp>
      <p:pic>
        <p:nvPicPr>
          <p:cNvPr descr="En bild som visar ritning&#10;&#10;Automatiskt genererad beskrivning" id="23" name="Google Shape;23;p32"/>
          <p:cNvPicPr preferRelativeResize="0"/>
          <p:nvPr/>
        </p:nvPicPr>
        <p:blipFill rotWithShape="1">
          <a:blip r:embed="rId2">
            <a:alphaModFix/>
          </a:blip>
          <a:srcRect b="0" l="0" r="0" t="0"/>
          <a:stretch/>
        </p:blipFill>
        <p:spPr>
          <a:xfrm>
            <a:off x="10809044" y="476251"/>
            <a:ext cx="765708" cy="765708"/>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e and contrast">
  <p:cSld name="Compare and contrast">
    <p:bg>
      <p:bgPr>
        <a:solidFill>
          <a:schemeClr val="dk2"/>
        </a:solidFill>
      </p:bgPr>
    </p:bg>
    <p:spTree>
      <p:nvGrpSpPr>
        <p:cNvPr id="94" name="Shape 94"/>
        <p:cNvGrpSpPr/>
        <p:nvPr/>
      </p:nvGrpSpPr>
      <p:grpSpPr>
        <a:xfrm>
          <a:off x="0" y="0"/>
          <a:ext cx="0" cy="0"/>
          <a:chOff x="0" y="0"/>
          <a:chExt cx="0" cy="0"/>
        </a:xfrm>
      </p:grpSpPr>
      <p:sp>
        <p:nvSpPr>
          <p:cNvPr id="95" name="Google Shape;95;p42"/>
          <p:cNvSpPr txBox="1"/>
          <p:nvPr>
            <p:ph type="ctrTitle"/>
          </p:nvPr>
        </p:nvSpPr>
        <p:spPr>
          <a:xfrm>
            <a:off x="1135083" y="1360902"/>
            <a:ext cx="4420800" cy="1442089"/>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lt1"/>
              </a:buClr>
              <a:buSzPts val="4400"/>
              <a:buFont typeface="Arial"/>
              <a:buNone/>
              <a:defRPr sz="44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6" name="Google Shape;96;p42"/>
          <p:cNvSpPr txBox="1"/>
          <p:nvPr>
            <p:ph idx="1" type="subTitle"/>
          </p:nvPr>
        </p:nvSpPr>
        <p:spPr>
          <a:xfrm>
            <a:off x="1135083" y="3052165"/>
            <a:ext cx="4420800" cy="2553503"/>
          </a:xfrm>
          <a:prstGeom prst="rect">
            <a:avLst/>
          </a:prstGeom>
          <a:noFill/>
          <a:ln>
            <a:noFill/>
          </a:ln>
        </p:spPr>
        <p:txBody>
          <a:bodyPr anchorCtr="0" anchor="t" bIns="45700" lIns="91425" spcFirstLastPara="1" rIns="91425" wrap="square" tIns="45700">
            <a:normAutofit/>
          </a:bodyPr>
          <a:lstStyle>
            <a:lvl1pPr lvl="0" algn="l">
              <a:lnSpc>
                <a:spcPct val="90000"/>
              </a:lnSpc>
              <a:spcBef>
                <a:spcPts val="1000"/>
              </a:spcBef>
              <a:spcAft>
                <a:spcPts val="0"/>
              </a:spcAft>
              <a:buClr>
                <a:schemeClr val="lt1"/>
              </a:buClr>
              <a:buSzPts val="2400"/>
              <a:buNone/>
              <a:defRPr sz="2400"/>
            </a:lvl1pPr>
            <a:lvl2pPr lvl="1" algn="ctr">
              <a:lnSpc>
                <a:spcPct val="90000"/>
              </a:lnSpc>
              <a:spcBef>
                <a:spcPts val="500"/>
              </a:spcBef>
              <a:spcAft>
                <a:spcPts val="0"/>
              </a:spcAft>
              <a:buClr>
                <a:schemeClr val="lt1"/>
              </a:buClr>
              <a:buSzPts val="2000"/>
              <a:buNone/>
              <a:defRPr sz="2000"/>
            </a:lvl2pPr>
            <a:lvl3pPr lvl="2" algn="ctr">
              <a:lnSpc>
                <a:spcPct val="90000"/>
              </a:lnSpc>
              <a:spcBef>
                <a:spcPts val="500"/>
              </a:spcBef>
              <a:spcAft>
                <a:spcPts val="0"/>
              </a:spcAft>
              <a:buClr>
                <a:schemeClr val="lt1"/>
              </a:buClr>
              <a:buSzPts val="1800"/>
              <a:buNone/>
              <a:defRPr sz="1800"/>
            </a:lvl3pPr>
            <a:lvl4pPr lvl="3" algn="ctr">
              <a:lnSpc>
                <a:spcPct val="90000"/>
              </a:lnSpc>
              <a:spcBef>
                <a:spcPts val="500"/>
              </a:spcBef>
              <a:spcAft>
                <a:spcPts val="0"/>
              </a:spcAft>
              <a:buClr>
                <a:schemeClr val="lt1"/>
              </a:buClr>
              <a:buSzPts val="1600"/>
              <a:buNone/>
              <a:defRPr sz="1600"/>
            </a:lvl4pPr>
            <a:lvl5pPr lvl="4" algn="ctr">
              <a:lnSpc>
                <a:spcPct val="90000"/>
              </a:lnSpc>
              <a:spcBef>
                <a:spcPts val="500"/>
              </a:spcBef>
              <a:spcAft>
                <a:spcPts val="0"/>
              </a:spcAft>
              <a:buClr>
                <a:schemeClr val="lt1"/>
              </a:buClr>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97" name="Google Shape;97;p4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 name="Google Shape;98;p42"/>
          <p:cNvSpPr txBox="1"/>
          <p:nvPr>
            <p:ph idx="11" type="ftr"/>
          </p:nvPr>
        </p:nvSpPr>
        <p:spPr>
          <a:xfrm>
            <a:off x="4038599" y="6356350"/>
            <a:ext cx="5980043"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42"/>
          <p:cNvSpPr txBox="1"/>
          <p:nvPr>
            <p:ph idx="12" type="sldNum"/>
          </p:nvPr>
        </p:nvSpPr>
        <p:spPr>
          <a:xfrm>
            <a:off x="11383617" y="365125"/>
            <a:ext cx="443948"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sv-SE"/>
              <a:t>‹#›</a:t>
            </a:fld>
            <a:endParaRPr/>
          </a:p>
        </p:txBody>
      </p:sp>
      <p:sp>
        <p:nvSpPr>
          <p:cNvPr id="100" name="Google Shape;100;p42"/>
          <p:cNvSpPr txBox="1"/>
          <p:nvPr>
            <p:ph idx="2" type="body"/>
          </p:nvPr>
        </p:nvSpPr>
        <p:spPr>
          <a:xfrm>
            <a:off x="6548595" y="3051958"/>
            <a:ext cx="4420800" cy="2553505"/>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2400"/>
              <a:buNone/>
              <a:defRPr sz="2400"/>
            </a:lvl1pPr>
            <a:lvl2pPr indent="-228600" lvl="1" marL="914400" algn="l">
              <a:lnSpc>
                <a:spcPct val="90000"/>
              </a:lnSpc>
              <a:spcBef>
                <a:spcPts val="500"/>
              </a:spcBef>
              <a:spcAft>
                <a:spcPts val="0"/>
              </a:spcAft>
              <a:buClr>
                <a:schemeClr val="lt1"/>
              </a:buClr>
              <a:buSzPts val="2400"/>
              <a:buNone/>
              <a:defRPr/>
            </a:lvl2pPr>
            <a:lvl3pPr indent="-228600" lvl="2" marL="1371600" algn="l">
              <a:lnSpc>
                <a:spcPct val="90000"/>
              </a:lnSpc>
              <a:spcBef>
                <a:spcPts val="500"/>
              </a:spcBef>
              <a:spcAft>
                <a:spcPts val="0"/>
              </a:spcAft>
              <a:buClr>
                <a:schemeClr val="lt1"/>
              </a:buClr>
              <a:buSzPts val="2000"/>
              <a:buNone/>
              <a:defRPr/>
            </a:lvl3pPr>
            <a:lvl4pPr indent="-228600" lvl="3" marL="1828800" algn="l">
              <a:lnSpc>
                <a:spcPct val="90000"/>
              </a:lnSpc>
              <a:spcBef>
                <a:spcPts val="500"/>
              </a:spcBef>
              <a:spcAft>
                <a:spcPts val="0"/>
              </a:spcAft>
              <a:buClr>
                <a:schemeClr val="lt1"/>
              </a:buClr>
              <a:buSzPts val="1800"/>
              <a:buNone/>
              <a:defRPr/>
            </a:lvl4pPr>
            <a:lvl5pPr indent="-228600" lvl="4" marL="2286000" algn="l">
              <a:lnSpc>
                <a:spcPct val="90000"/>
              </a:lnSpc>
              <a:spcBef>
                <a:spcPts val="500"/>
              </a:spcBef>
              <a:spcAft>
                <a:spcPts val="0"/>
              </a:spcAft>
              <a:buClr>
                <a:schemeClr val="lt1"/>
              </a:buClr>
              <a:buSzPts val="1800"/>
              <a:buNone/>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1" name="Google Shape;101;p42"/>
          <p:cNvSpPr txBox="1"/>
          <p:nvPr>
            <p:ph idx="3" type="body"/>
          </p:nvPr>
        </p:nvSpPr>
        <p:spPr>
          <a:xfrm>
            <a:off x="6548457" y="1360488"/>
            <a:ext cx="4420800" cy="1442089"/>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lt1"/>
              </a:buClr>
              <a:buSzPts val="4400"/>
              <a:buNone/>
              <a:defRPr b="1" i="0" sz="4400">
                <a:latin typeface="Arial"/>
                <a:ea typeface="Arial"/>
                <a:cs typeface="Arial"/>
                <a:sym typeface="Arial"/>
              </a:defRPr>
            </a:lvl1pPr>
            <a:lvl2pPr indent="-342900" lvl="1" marL="914400" algn="l">
              <a:lnSpc>
                <a:spcPct val="90000"/>
              </a:lnSpc>
              <a:spcBef>
                <a:spcPts val="500"/>
              </a:spcBef>
              <a:spcAft>
                <a:spcPts val="0"/>
              </a:spcAft>
              <a:buClr>
                <a:schemeClr val="lt1"/>
              </a:buClr>
              <a:buSzPts val="1800"/>
              <a:buChar char="•"/>
              <a:defRPr/>
            </a:lvl2pPr>
            <a:lvl3pPr indent="-342900" lvl="2" marL="1371600" algn="l">
              <a:lnSpc>
                <a:spcPct val="90000"/>
              </a:lnSpc>
              <a:spcBef>
                <a:spcPts val="500"/>
              </a:spcBef>
              <a:spcAft>
                <a:spcPts val="0"/>
              </a:spcAft>
              <a:buClr>
                <a:schemeClr val="lt1"/>
              </a:buClr>
              <a:buSzPts val="1800"/>
              <a:buChar char="•"/>
              <a:defRPr/>
            </a:lvl3pPr>
            <a:lvl4pPr indent="-342900" lvl="3" marL="1828800" algn="l">
              <a:lnSpc>
                <a:spcPct val="90000"/>
              </a:lnSpc>
              <a:spcBef>
                <a:spcPts val="500"/>
              </a:spcBef>
              <a:spcAft>
                <a:spcPts val="0"/>
              </a:spcAft>
              <a:buClr>
                <a:schemeClr val="lt1"/>
              </a:buClr>
              <a:buSzPts val="1800"/>
              <a:buChar char="•"/>
              <a:defRPr/>
            </a:lvl4pPr>
            <a:lvl5pPr indent="-342900" lvl="4" marL="2286000" algn="l">
              <a:lnSpc>
                <a:spcPct val="9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pic>
        <p:nvPicPr>
          <p:cNvPr descr="En bild som visar ritning&#10;&#10;Automatiskt genererad beskrivning" id="102" name="Google Shape;102;p42"/>
          <p:cNvPicPr preferRelativeResize="0"/>
          <p:nvPr/>
        </p:nvPicPr>
        <p:blipFill rotWithShape="1">
          <a:blip r:embed="rId2">
            <a:alphaModFix/>
          </a:blip>
          <a:srcRect b="0" l="0" r="0" t="0"/>
          <a:stretch/>
        </p:blipFill>
        <p:spPr>
          <a:xfrm>
            <a:off x="10809044" y="476251"/>
            <a:ext cx="765708" cy="765708"/>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e and contrast 50-50">
  <p:cSld name="Compare and contrast 50-50">
    <p:bg>
      <p:bgPr>
        <a:solidFill>
          <a:schemeClr val="lt2"/>
        </a:solidFill>
      </p:bgPr>
    </p:bg>
    <p:spTree>
      <p:nvGrpSpPr>
        <p:cNvPr id="103" name="Shape 103"/>
        <p:cNvGrpSpPr/>
        <p:nvPr/>
      </p:nvGrpSpPr>
      <p:grpSpPr>
        <a:xfrm>
          <a:off x="0" y="0"/>
          <a:ext cx="0" cy="0"/>
          <a:chOff x="0" y="0"/>
          <a:chExt cx="0" cy="0"/>
        </a:xfrm>
      </p:grpSpPr>
      <p:sp>
        <p:nvSpPr>
          <p:cNvPr id="104" name="Google Shape;104;p43"/>
          <p:cNvSpPr/>
          <p:nvPr/>
        </p:nvSpPr>
        <p:spPr>
          <a:xfrm>
            <a:off x="0" y="0"/>
            <a:ext cx="6096000" cy="6858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05" name="Google Shape;105;p43"/>
          <p:cNvSpPr txBox="1"/>
          <p:nvPr>
            <p:ph type="ctrTitle"/>
          </p:nvPr>
        </p:nvSpPr>
        <p:spPr>
          <a:xfrm>
            <a:off x="838200" y="1360902"/>
            <a:ext cx="4422569" cy="1442089"/>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lt1"/>
              </a:buClr>
              <a:buSzPts val="4400"/>
              <a:buFont typeface="Arial"/>
              <a:buNone/>
              <a:defRPr b="1" i="0" sz="4400">
                <a:solidFill>
                  <a:schemeClr val="lt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6" name="Google Shape;106;p43"/>
          <p:cNvSpPr txBox="1"/>
          <p:nvPr>
            <p:ph idx="1" type="subTitle"/>
          </p:nvPr>
        </p:nvSpPr>
        <p:spPr>
          <a:xfrm>
            <a:off x="838200" y="3052165"/>
            <a:ext cx="4422569" cy="2553503"/>
          </a:xfrm>
          <a:prstGeom prst="rect">
            <a:avLst/>
          </a:prstGeom>
          <a:noFill/>
          <a:ln>
            <a:noFill/>
          </a:ln>
        </p:spPr>
        <p:txBody>
          <a:bodyPr anchorCtr="0" anchor="t" bIns="45700" lIns="91425" spcFirstLastPara="1" rIns="91425" wrap="square" tIns="45700">
            <a:normAutofit/>
          </a:bodyPr>
          <a:lstStyle>
            <a:lvl1pPr lvl="0" algn="l">
              <a:lnSpc>
                <a:spcPct val="90000"/>
              </a:lnSpc>
              <a:spcBef>
                <a:spcPts val="1000"/>
              </a:spcBef>
              <a:spcAft>
                <a:spcPts val="0"/>
              </a:spcAft>
              <a:buClr>
                <a:schemeClr val="lt1"/>
              </a:buClr>
              <a:buSzPts val="2400"/>
              <a:buNone/>
              <a:defRPr sz="2400">
                <a:solidFill>
                  <a:schemeClr val="lt1"/>
                </a:solidFill>
              </a:defRPr>
            </a:lvl1pPr>
            <a:lvl2pPr lvl="1" algn="ctr">
              <a:lnSpc>
                <a:spcPct val="90000"/>
              </a:lnSpc>
              <a:spcBef>
                <a:spcPts val="500"/>
              </a:spcBef>
              <a:spcAft>
                <a:spcPts val="0"/>
              </a:spcAft>
              <a:buClr>
                <a:schemeClr val="lt1"/>
              </a:buClr>
              <a:buSzPts val="2000"/>
              <a:buNone/>
              <a:defRPr sz="2000"/>
            </a:lvl2pPr>
            <a:lvl3pPr lvl="2" algn="ctr">
              <a:lnSpc>
                <a:spcPct val="90000"/>
              </a:lnSpc>
              <a:spcBef>
                <a:spcPts val="500"/>
              </a:spcBef>
              <a:spcAft>
                <a:spcPts val="0"/>
              </a:spcAft>
              <a:buClr>
                <a:schemeClr val="lt1"/>
              </a:buClr>
              <a:buSzPts val="1800"/>
              <a:buNone/>
              <a:defRPr sz="1800"/>
            </a:lvl3pPr>
            <a:lvl4pPr lvl="3" algn="ctr">
              <a:lnSpc>
                <a:spcPct val="90000"/>
              </a:lnSpc>
              <a:spcBef>
                <a:spcPts val="500"/>
              </a:spcBef>
              <a:spcAft>
                <a:spcPts val="0"/>
              </a:spcAft>
              <a:buClr>
                <a:schemeClr val="lt1"/>
              </a:buClr>
              <a:buSzPts val="1600"/>
              <a:buNone/>
              <a:defRPr sz="1600"/>
            </a:lvl4pPr>
            <a:lvl5pPr lvl="4" algn="ctr">
              <a:lnSpc>
                <a:spcPct val="90000"/>
              </a:lnSpc>
              <a:spcBef>
                <a:spcPts val="500"/>
              </a:spcBef>
              <a:spcAft>
                <a:spcPts val="0"/>
              </a:spcAft>
              <a:buClr>
                <a:schemeClr val="lt1"/>
              </a:buClr>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107" name="Google Shape;107;p4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 name="Google Shape;108;p43"/>
          <p:cNvSpPr txBox="1"/>
          <p:nvPr>
            <p:ph idx="11" type="ftr"/>
          </p:nvPr>
        </p:nvSpPr>
        <p:spPr>
          <a:xfrm>
            <a:off x="4038599" y="6356350"/>
            <a:ext cx="5980043"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chemeClr val="dk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43"/>
          <p:cNvSpPr txBox="1"/>
          <p:nvPr>
            <p:ph idx="12" type="sldNum"/>
          </p:nvPr>
        </p:nvSpPr>
        <p:spPr>
          <a:xfrm>
            <a:off x="11383617" y="365125"/>
            <a:ext cx="443948"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chemeClr val="dk1"/>
                </a:solidFill>
                <a:latin typeface="Arial"/>
                <a:ea typeface="Arial"/>
                <a:cs typeface="Arial"/>
                <a:sym typeface="Arial"/>
              </a:defRPr>
            </a:lvl1pPr>
            <a:lvl2pPr indent="0" lvl="1" marL="0" algn="r">
              <a:spcBef>
                <a:spcPts val="0"/>
              </a:spcBef>
              <a:buNone/>
              <a:defRPr sz="1200">
                <a:solidFill>
                  <a:schemeClr val="dk1"/>
                </a:solidFill>
                <a:latin typeface="Arial"/>
                <a:ea typeface="Arial"/>
                <a:cs typeface="Arial"/>
                <a:sym typeface="Arial"/>
              </a:defRPr>
            </a:lvl2pPr>
            <a:lvl3pPr indent="0" lvl="2" marL="0" algn="r">
              <a:spcBef>
                <a:spcPts val="0"/>
              </a:spcBef>
              <a:buNone/>
              <a:defRPr sz="1200">
                <a:solidFill>
                  <a:schemeClr val="dk1"/>
                </a:solidFill>
                <a:latin typeface="Arial"/>
                <a:ea typeface="Arial"/>
                <a:cs typeface="Arial"/>
                <a:sym typeface="Arial"/>
              </a:defRPr>
            </a:lvl3pPr>
            <a:lvl4pPr indent="0" lvl="3" marL="0" algn="r">
              <a:spcBef>
                <a:spcPts val="0"/>
              </a:spcBef>
              <a:buNone/>
              <a:defRPr sz="1200">
                <a:solidFill>
                  <a:schemeClr val="dk1"/>
                </a:solidFill>
                <a:latin typeface="Arial"/>
                <a:ea typeface="Arial"/>
                <a:cs typeface="Arial"/>
                <a:sym typeface="Arial"/>
              </a:defRPr>
            </a:lvl4pPr>
            <a:lvl5pPr indent="0" lvl="4" marL="0" algn="r">
              <a:spcBef>
                <a:spcPts val="0"/>
              </a:spcBef>
              <a:buNone/>
              <a:defRPr sz="1200">
                <a:solidFill>
                  <a:schemeClr val="dk1"/>
                </a:solidFill>
                <a:latin typeface="Arial"/>
                <a:ea typeface="Arial"/>
                <a:cs typeface="Arial"/>
                <a:sym typeface="Arial"/>
              </a:defRPr>
            </a:lvl5pPr>
            <a:lvl6pPr indent="0" lvl="5" marL="0" algn="r">
              <a:spcBef>
                <a:spcPts val="0"/>
              </a:spcBef>
              <a:buNone/>
              <a:defRPr sz="1200">
                <a:solidFill>
                  <a:schemeClr val="dk1"/>
                </a:solidFill>
                <a:latin typeface="Arial"/>
                <a:ea typeface="Arial"/>
                <a:cs typeface="Arial"/>
                <a:sym typeface="Arial"/>
              </a:defRPr>
            </a:lvl6pPr>
            <a:lvl7pPr indent="0" lvl="6" marL="0" algn="r">
              <a:spcBef>
                <a:spcPts val="0"/>
              </a:spcBef>
              <a:buNone/>
              <a:defRPr sz="1200">
                <a:solidFill>
                  <a:schemeClr val="dk1"/>
                </a:solidFill>
                <a:latin typeface="Arial"/>
                <a:ea typeface="Arial"/>
                <a:cs typeface="Arial"/>
                <a:sym typeface="Arial"/>
              </a:defRPr>
            </a:lvl7pPr>
            <a:lvl8pPr indent="0" lvl="7" marL="0" algn="r">
              <a:spcBef>
                <a:spcPts val="0"/>
              </a:spcBef>
              <a:buNone/>
              <a:defRPr sz="1200">
                <a:solidFill>
                  <a:schemeClr val="dk1"/>
                </a:solidFill>
                <a:latin typeface="Arial"/>
                <a:ea typeface="Arial"/>
                <a:cs typeface="Arial"/>
                <a:sym typeface="Arial"/>
              </a:defRPr>
            </a:lvl8pPr>
            <a:lvl9pPr indent="0" lvl="8" marL="0" algn="r">
              <a:spcBef>
                <a:spcPts val="0"/>
              </a:spcBef>
              <a:buNone/>
              <a:defRPr sz="12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sv-SE"/>
              <a:t>‹#›</a:t>
            </a:fld>
            <a:endParaRPr/>
          </a:p>
        </p:txBody>
      </p:sp>
      <p:sp>
        <p:nvSpPr>
          <p:cNvPr id="110" name="Google Shape;110;p43"/>
          <p:cNvSpPr txBox="1"/>
          <p:nvPr>
            <p:ph idx="2" type="body"/>
          </p:nvPr>
        </p:nvSpPr>
        <p:spPr>
          <a:xfrm>
            <a:off x="6934338" y="3051958"/>
            <a:ext cx="4419461" cy="2553505"/>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sz="2400">
                <a:solidFill>
                  <a:schemeClr val="dk1"/>
                </a:solidFill>
              </a:defRPr>
            </a:lvl1pPr>
            <a:lvl2pPr indent="-228600" lvl="1" marL="914400" algn="l">
              <a:lnSpc>
                <a:spcPct val="90000"/>
              </a:lnSpc>
              <a:spcBef>
                <a:spcPts val="500"/>
              </a:spcBef>
              <a:spcAft>
                <a:spcPts val="0"/>
              </a:spcAft>
              <a:buClr>
                <a:schemeClr val="lt1"/>
              </a:buClr>
              <a:buSzPts val="2400"/>
              <a:buNone/>
              <a:defRPr/>
            </a:lvl2pPr>
            <a:lvl3pPr indent="-228600" lvl="2" marL="1371600" algn="l">
              <a:lnSpc>
                <a:spcPct val="90000"/>
              </a:lnSpc>
              <a:spcBef>
                <a:spcPts val="500"/>
              </a:spcBef>
              <a:spcAft>
                <a:spcPts val="0"/>
              </a:spcAft>
              <a:buClr>
                <a:schemeClr val="lt1"/>
              </a:buClr>
              <a:buSzPts val="2000"/>
              <a:buNone/>
              <a:defRPr/>
            </a:lvl3pPr>
            <a:lvl4pPr indent="-228600" lvl="3" marL="1828800" algn="l">
              <a:lnSpc>
                <a:spcPct val="90000"/>
              </a:lnSpc>
              <a:spcBef>
                <a:spcPts val="500"/>
              </a:spcBef>
              <a:spcAft>
                <a:spcPts val="0"/>
              </a:spcAft>
              <a:buClr>
                <a:schemeClr val="lt1"/>
              </a:buClr>
              <a:buSzPts val="1800"/>
              <a:buNone/>
              <a:defRPr/>
            </a:lvl4pPr>
            <a:lvl5pPr indent="-228600" lvl="4" marL="2286000" algn="l">
              <a:lnSpc>
                <a:spcPct val="90000"/>
              </a:lnSpc>
              <a:spcBef>
                <a:spcPts val="500"/>
              </a:spcBef>
              <a:spcAft>
                <a:spcPts val="0"/>
              </a:spcAft>
              <a:buClr>
                <a:schemeClr val="lt1"/>
              </a:buClr>
              <a:buSzPts val="1800"/>
              <a:buNone/>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11" name="Google Shape;111;p43"/>
          <p:cNvSpPr txBox="1"/>
          <p:nvPr>
            <p:ph idx="3" type="body"/>
          </p:nvPr>
        </p:nvSpPr>
        <p:spPr>
          <a:xfrm>
            <a:off x="6934200" y="1360488"/>
            <a:ext cx="4419461" cy="1442089"/>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dk1"/>
              </a:buClr>
              <a:buSzPts val="4400"/>
              <a:buNone/>
              <a:defRPr b="1" i="0" sz="4400">
                <a:solidFill>
                  <a:schemeClr val="dk1"/>
                </a:solidFill>
                <a:latin typeface="Arial"/>
                <a:ea typeface="Arial"/>
                <a:cs typeface="Arial"/>
                <a:sym typeface="Arial"/>
              </a:defRPr>
            </a:lvl1pPr>
            <a:lvl2pPr indent="-342900" lvl="1" marL="914400" algn="l">
              <a:lnSpc>
                <a:spcPct val="90000"/>
              </a:lnSpc>
              <a:spcBef>
                <a:spcPts val="500"/>
              </a:spcBef>
              <a:spcAft>
                <a:spcPts val="0"/>
              </a:spcAft>
              <a:buClr>
                <a:schemeClr val="lt1"/>
              </a:buClr>
              <a:buSzPts val="1800"/>
              <a:buChar char="•"/>
              <a:defRPr/>
            </a:lvl2pPr>
            <a:lvl3pPr indent="-342900" lvl="2" marL="1371600" algn="l">
              <a:lnSpc>
                <a:spcPct val="90000"/>
              </a:lnSpc>
              <a:spcBef>
                <a:spcPts val="500"/>
              </a:spcBef>
              <a:spcAft>
                <a:spcPts val="0"/>
              </a:spcAft>
              <a:buClr>
                <a:schemeClr val="lt1"/>
              </a:buClr>
              <a:buSzPts val="1800"/>
              <a:buChar char="•"/>
              <a:defRPr/>
            </a:lvl3pPr>
            <a:lvl4pPr indent="-342900" lvl="3" marL="1828800" algn="l">
              <a:lnSpc>
                <a:spcPct val="90000"/>
              </a:lnSpc>
              <a:spcBef>
                <a:spcPts val="500"/>
              </a:spcBef>
              <a:spcAft>
                <a:spcPts val="0"/>
              </a:spcAft>
              <a:buClr>
                <a:schemeClr val="lt1"/>
              </a:buClr>
              <a:buSzPts val="1800"/>
              <a:buChar char="•"/>
              <a:defRPr/>
            </a:lvl4pPr>
            <a:lvl5pPr indent="-342900" lvl="4" marL="2286000" algn="l">
              <a:lnSpc>
                <a:spcPct val="9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ullets">
  <p:cSld name="Three bullets">
    <p:bg>
      <p:bgPr>
        <a:solidFill>
          <a:schemeClr val="dk2"/>
        </a:solidFill>
      </p:bgPr>
    </p:bg>
    <p:spTree>
      <p:nvGrpSpPr>
        <p:cNvPr id="112" name="Shape 112"/>
        <p:cNvGrpSpPr/>
        <p:nvPr/>
      </p:nvGrpSpPr>
      <p:grpSpPr>
        <a:xfrm>
          <a:off x="0" y="0"/>
          <a:ext cx="0" cy="0"/>
          <a:chOff x="0" y="0"/>
          <a:chExt cx="0" cy="0"/>
        </a:xfrm>
      </p:grpSpPr>
      <p:sp>
        <p:nvSpPr>
          <p:cNvPr id="113" name="Google Shape;113;p44"/>
          <p:cNvSpPr txBox="1"/>
          <p:nvPr>
            <p:ph type="ctrTitle"/>
          </p:nvPr>
        </p:nvSpPr>
        <p:spPr>
          <a:xfrm>
            <a:off x="838200" y="1360902"/>
            <a:ext cx="3094307" cy="1442089"/>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4400"/>
              <a:buFont typeface="Arial"/>
              <a:buNone/>
              <a:defRPr sz="44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4" name="Google Shape;114;p44"/>
          <p:cNvSpPr txBox="1"/>
          <p:nvPr>
            <p:ph idx="1" type="subTitle"/>
          </p:nvPr>
        </p:nvSpPr>
        <p:spPr>
          <a:xfrm>
            <a:off x="838200" y="3052165"/>
            <a:ext cx="3094307" cy="2553503"/>
          </a:xfrm>
          <a:prstGeom prst="rect">
            <a:avLst/>
          </a:prstGeom>
          <a:noFill/>
          <a:ln>
            <a:noFill/>
          </a:ln>
        </p:spPr>
        <p:txBody>
          <a:bodyPr anchorCtr="0" anchor="t" bIns="45700" lIns="91425" spcFirstLastPara="1" rIns="91425" wrap="square" tIns="45700">
            <a:normAutofit/>
          </a:bodyPr>
          <a:lstStyle>
            <a:lvl1pPr lvl="0" algn="l">
              <a:lnSpc>
                <a:spcPct val="90000"/>
              </a:lnSpc>
              <a:spcBef>
                <a:spcPts val="1000"/>
              </a:spcBef>
              <a:spcAft>
                <a:spcPts val="0"/>
              </a:spcAft>
              <a:buClr>
                <a:schemeClr val="lt1"/>
              </a:buClr>
              <a:buSzPts val="2400"/>
              <a:buNone/>
              <a:defRPr sz="2400"/>
            </a:lvl1pPr>
            <a:lvl2pPr lvl="1" algn="ctr">
              <a:lnSpc>
                <a:spcPct val="90000"/>
              </a:lnSpc>
              <a:spcBef>
                <a:spcPts val="500"/>
              </a:spcBef>
              <a:spcAft>
                <a:spcPts val="0"/>
              </a:spcAft>
              <a:buClr>
                <a:schemeClr val="lt1"/>
              </a:buClr>
              <a:buSzPts val="2000"/>
              <a:buNone/>
              <a:defRPr sz="2000"/>
            </a:lvl2pPr>
            <a:lvl3pPr lvl="2" algn="ctr">
              <a:lnSpc>
                <a:spcPct val="90000"/>
              </a:lnSpc>
              <a:spcBef>
                <a:spcPts val="500"/>
              </a:spcBef>
              <a:spcAft>
                <a:spcPts val="0"/>
              </a:spcAft>
              <a:buClr>
                <a:schemeClr val="lt1"/>
              </a:buClr>
              <a:buSzPts val="1800"/>
              <a:buNone/>
              <a:defRPr sz="1800"/>
            </a:lvl3pPr>
            <a:lvl4pPr lvl="3" algn="ctr">
              <a:lnSpc>
                <a:spcPct val="90000"/>
              </a:lnSpc>
              <a:spcBef>
                <a:spcPts val="500"/>
              </a:spcBef>
              <a:spcAft>
                <a:spcPts val="0"/>
              </a:spcAft>
              <a:buClr>
                <a:schemeClr val="lt1"/>
              </a:buClr>
              <a:buSzPts val="1600"/>
              <a:buNone/>
              <a:defRPr sz="1600"/>
            </a:lvl4pPr>
            <a:lvl5pPr lvl="4" algn="ctr">
              <a:lnSpc>
                <a:spcPct val="90000"/>
              </a:lnSpc>
              <a:spcBef>
                <a:spcPts val="500"/>
              </a:spcBef>
              <a:spcAft>
                <a:spcPts val="0"/>
              </a:spcAft>
              <a:buClr>
                <a:schemeClr val="lt1"/>
              </a:buClr>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115" name="Google Shape;115;p4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 name="Google Shape;116;p44"/>
          <p:cNvSpPr txBox="1"/>
          <p:nvPr>
            <p:ph idx="11" type="ftr"/>
          </p:nvPr>
        </p:nvSpPr>
        <p:spPr>
          <a:xfrm>
            <a:off x="4038599" y="6356350"/>
            <a:ext cx="5980043"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 name="Google Shape;117;p44"/>
          <p:cNvSpPr txBox="1"/>
          <p:nvPr>
            <p:ph idx="12" type="sldNum"/>
          </p:nvPr>
        </p:nvSpPr>
        <p:spPr>
          <a:xfrm>
            <a:off x="11383617" y="365125"/>
            <a:ext cx="443948"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sv-SE"/>
              <a:t>‹#›</a:t>
            </a:fld>
            <a:endParaRPr/>
          </a:p>
        </p:txBody>
      </p:sp>
      <p:sp>
        <p:nvSpPr>
          <p:cNvPr id="118" name="Google Shape;118;p44"/>
          <p:cNvSpPr txBox="1"/>
          <p:nvPr>
            <p:ph idx="2" type="body"/>
          </p:nvPr>
        </p:nvSpPr>
        <p:spPr>
          <a:xfrm>
            <a:off x="4548984" y="3052372"/>
            <a:ext cx="3094307" cy="2553505"/>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2400"/>
              <a:buNone/>
              <a:defRPr sz="2400"/>
            </a:lvl1pPr>
            <a:lvl2pPr indent="-228600" lvl="1" marL="914400" algn="l">
              <a:lnSpc>
                <a:spcPct val="90000"/>
              </a:lnSpc>
              <a:spcBef>
                <a:spcPts val="500"/>
              </a:spcBef>
              <a:spcAft>
                <a:spcPts val="0"/>
              </a:spcAft>
              <a:buClr>
                <a:schemeClr val="lt1"/>
              </a:buClr>
              <a:buSzPts val="2400"/>
              <a:buNone/>
              <a:defRPr/>
            </a:lvl2pPr>
            <a:lvl3pPr indent="-228600" lvl="2" marL="1371600" algn="l">
              <a:lnSpc>
                <a:spcPct val="90000"/>
              </a:lnSpc>
              <a:spcBef>
                <a:spcPts val="500"/>
              </a:spcBef>
              <a:spcAft>
                <a:spcPts val="0"/>
              </a:spcAft>
              <a:buClr>
                <a:schemeClr val="lt1"/>
              </a:buClr>
              <a:buSzPts val="2000"/>
              <a:buNone/>
              <a:defRPr/>
            </a:lvl3pPr>
            <a:lvl4pPr indent="-228600" lvl="3" marL="1828800" algn="l">
              <a:lnSpc>
                <a:spcPct val="90000"/>
              </a:lnSpc>
              <a:spcBef>
                <a:spcPts val="500"/>
              </a:spcBef>
              <a:spcAft>
                <a:spcPts val="0"/>
              </a:spcAft>
              <a:buClr>
                <a:schemeClr val="lt1"/>
              </a:buClr>
              <a:buSzPts val="1800"/>
              <a:buNone/>
              <a:defRPr/>
            </a:lvl4pPr>
            <a:lvl5pPr indent="-228600" lvl="4" marL="2286000" algn="l">
              <a:lnSpc>
                <a:spcPct val="90000"/>
              </a:lnSpc>
              <a:spcBef>
                <a:spcPts val="500"/>
              </a:spcBef>
              <a:spcAft>
                <a:spcPts val="0"/>
              </a:spcAft>
              <a:buClr>
                <a:schemeClr val="lt1"/>
              </a:buClr>
              <a:buSzPts val="1800"/>
              <a:buNone/>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19" name="Google Shape;119;p44"/>
          <p:cNvSpPr txBox="1"/>
          <p:nvPr>
            <p:ph idx="3" type="body"/>
          </p:nvPr>
        </p:nvSpPr>
        <p:spPr>
          <a:xfrm>
            <a:off x="4548846" y="1360902"/>
            <a:ext cx="3094307" cy="1442089"/>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4400"/>
              <a:buNone/>
              <a:defRPr b="1" i="0" sz="4400">
                <a:latin typeface="Arial"/>
                <a:ea typeface="Arial"/>
                <a:cs typeface="Arial"/>
                <a:sym typeface="Arial"/>
              </a:defRPr>
            </a:lvl1pPr>
            <a:lvl2pPr indent="-342900" lvl="1" marL="914400" algn="l">
              <a:lnSpc>
                <a:spcPct val="90000"/>
              </a:lnSpc>
              <a:spcBef>
                <a:spcPts val="500"/>
              </a:spcBef>
              <a:spcAft>
                <a:spcPts val="0"/>
              </a:spcAft>
              <a:buClr>
                <a:schemeClr val="lt1"/>
              </a:buClr>
              <a:buSzPts val="1800"/>
              <a:buChar char="•"/>
              <a:defRPr/>
            </a:lvl2pPr>
            <a:lvl3pPr indent="-342900" lvl="2" marL="1371600" algn="l">
              <a:lnSpc>
                <a:spcPct val="90000"/>
              </a:lnSpc>
              <a:spcBef>
                <a:spcPts val="500"/>
              </a:spcBef>
              <a:spcAft>
                <a:spcPts val="0"/>
              </a:spcAft>
              <a:buClr>
                <a:schemeClr val="lt1"/>
              </a:buClr>
              <a:buSzPts val="1800"/>
              <a:buChar char="•"/>
              <a:defRPr/>
            </a:lvl3pPr>
            <a:lvl4pPr indent="-342900" lvl="3" marL="1828800" algn="l">
              <a:lnSpc>
                <a:spcPct val="90000"/>
              </a:lnSpc>
              <a:spcBef>
                <a:spcPts val="500"/>
              </a:spcBef>
              <a:spcAft>
                <a:spcPts val="0"/>
              </a:spcAft>
              <a:buClr>
                <a:schemeClr val="lt1"/>
              </a:buClr>
              <a:buSzPts val="1800"/>
              <a:buChar char="•"/>
              <a:defRPr/>
            </a:lvl4pPr>
            <a:lvl5pPr indent="-342900" lvl="4" marL="2286000" algn="l">
              <a:lnSpc>
                <a:spcPct val="9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20" name="Google Shape;120;p44"/>
          <p:cNvSpPr txBox="1"/>
          <p:nvPr>
            <p:ph idx="4" type="body"/>
          </p:nvPr>
        </p:nvSpPr>
        <p:spPr>
          <a:xfrm>
            <a:off x="8259491" y="1360902"/>
            <a:ext cx="3094307" cy="1442089"/>
          </a:xfrm>
          <a:prstGeom prst="rect">
            <a:avLst/>
          </a:prstGeom>
          <a:noFill/>
          <a:ln>
            <a:noFill/>
          </a:ln>
        </p:spPr>
        <p:txBody>
          <a:bodyPr anchorCtr="0" anchor="b" bIns="45700" lIns="91425" spcFirstLastPara="1" rIns="91425" wrap="square" tIns="45700">
            <a:normAutofit/>
          </a:bodyPr>
          <a:lstStyle>
            <a:lvl1pPr indent="-228600" lvl="0" marL="457200" marR="0" algn="l">
              <a:lnSpc>
                <a:spcPct val="90000"/>
              </a:lnSpc>
              <a:spcBef>
                <a:spcPts val="1000"/>
              </a:spcBef>
              <a:spcAft>
                <a:spcPts val="0"/>
              </a:spcAft>
              <a:buClr>
                <a:schemeClr val="lt1"/>
              </a:buClr>
              <a:buSzPts val="4400"/>
              <a:buFont typeface="Arial"/>
              <a:buNone/>
              <a:defRPr b="1" i="0" sz="4400">
                <a:latin typeface="Arial"/>
                <a:ea typeface="Arial"/>
                <a:cs typeface="Arial"/>
                <a:sym typeface="Arial"/>
              </a:defRPr>
            </a:lvl1pPr>
            <a:lvl2pPr indent="-228600" lvl="1" marL="914400" algn="l">
              <a:lnSpc>
                <a:spcPct val="90000"/>
              </a:lnSpc>
              <a:spcBef>
                <a:spcPts val="500"/>
              </a:spcBef>
              <a:spcAft>
                <a:spcPts val="0"/>
              </a:spcAft>
              <a:buClr>
                <a:schemeClr val="lt1"/>
              </a:buClr>
              <a:buSzPts val="2400"/>
              <a:buNone/>
              <a:defRPr/>
            </a:lvl2pPr>
            <a:lvl3pPr indent="-228600" lvl="2" marL="1371600" algn="l">
              <a:lnSpc>
                <a:spcPct val="90000"/>
              </a:lnSpc>
              <a:spcBef>
                <a:spcPts val="500"/>
              </a:spcBef>
              <a:spcAft>
                <a:spcPts val="0"/>
              </a:spcAft>
              <a:buClr>
                <a:schemeClr val="lt1"/>
              </a:buClr>
              <a:buSzPts val="2000"/>
              <a:buNone/>
              <a:defRPr/>
            </a:lvl3pPr>
            <a:lvl4pPr indent="-228600" lvl="3" marL="1828800" algn="l">
              <a:lnSpc>
                <a:spcPct val="90000"/>
              </a:lnSpc>
              <a:spcBef>
                <a:spcPts val="500"/>
              </a:spcBef>
              <a:spcAft>
                <a:spcPts val="0"/>
              </a:spcAft>
              <a:buClr>
                <a:schemeClr val="lt1"/>
              </a:buClr>
              <a:buSzPts val="1800"/>
              <a:buNone/>
              <a:defRPr/>
            </a:lvl4pPr>
            <a:lvl5pPr indent="-228600" lvl="4" marL="2286000" algn="l">
              <a:lnSpc>
                <a:spcPct val="90000"/>
              </a:lnSpc>
              <a:spcBef>
                <a:spcPts val="500"/>
              </a:spcBef>
              <a:spcAft>
                <a:spcPts val="0"/>
              </a:spcAft>
              <a:buClr>
                <a:schemeClr val="lt1"/>
              </a:buClr>
              <a:buSzPts val="1800"/>
              <a:buNone/>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21" name="Google Shape;121;p44"/>
          <p:cNvSpPr txBox="1"/>
          <p:nvPr>
            <p:ph idx="5" type="body"/>
          </p:nvPr>
        </p:nvSpPr>
        <p:spPr>
          <a:xfrm>
            <a:off x="8259763" y="3052763"/>
            <a:ext cx="3094035" cy="2552905"/>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lt1"/>
              </a:buClr>
              <a:buSzPts val="2400"/>
              <a:buNone/>
              <a:defRPr sz="2400"/>
            </a:lvl1pPr>
            <a:lvl2pPr indent="-228600" lvl="1" marL="914400" algn="l">
              <a:lnSpc>
                <a:spcPct val="90000"/>
              </a:lnSpc>
              <a:spcBef>
                <a:spcPts val="500"/>
              </a:spcBef>
              <a:spcAft>
                <a:spcPts val="0"/>
              </a:spcAft>
              <a:buClr>
                <a:schemeClr val="lt1"/>
              </a:buClr>
              <a:buSzPts val="2400"/>
              <a:buNone/>
              <a:defRPr sz="2400"/>
            </a:lvl2pPr>
            <a:lvl3pPr indent="-228600" lvl="2" marL="1371600" algn="l">
              <a:lnSpc>
                <a:spcPct val="90000"/>
              </a:lnSpc>
              <a:spcBef>
                <a:spcPts val="500"/>
              </a:spcBef>
              <a:spcAft>
                <a:spcPts val="0"/>
              </a:spcAft>
              <a:buClr>
                <a:schemeClr val="lt1"/>
              </a:buClr>
              <a:buSzPts val="2400"/>
              <a:buNone/>
              <a:defRPr sz="2400"/>
            </a:lvl3pPr>
            <a:lvl4pPr indent="-228600" lvl="3" marL="1828800" algn="l">
              <a:lnSpc>
                <a:spcPct val="90000"/>
              </a:lnSpc>
              <a:spcBef>
                <a:spcPts val="500"/>
              </a:spcBef>
              <a:spcAft>
                <a:spcPts val="0"/>
              </a:spcAft>
              <a:buClr>
                <a:schemeClr val="lt1"/>
              </a:buClr>
              <a:buSzPts val="2400"/>
              <a:buNone/>
              <a:defRPr sz="2400"/>
            </a:lvl4pPr>
            <a:lvl5pPr indent="-228600" lvl="4" marL="2286000" algn="l">
              <a:lnSpc>
                <a:spcPct val="90000"/>
              </a:lnSpc>
              <a:spcBef>
                <a:spcPts val="500"/>
              </a:spcBef>
              <a:spcAft>
                <a:spcPts val="0"/>
              </a:spcAft>
              <a:buClr>
                <a:schemeClr val="lt1"/>
              </a:buClr>
              <a:buSzPts val="2400"/>
              <a:buNone/>
              <a:defRPr sz="2400"/>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pic>
        <p:nvPicPr>
          <p:cNvPr descr="En bild som visar ritning&#10;&#10;Automatiskt genererad beskrivning" id="122" name="Google Shape;122;p44"/>
          <p:cNvPicPr preferRelativeResize="0"/>
          <p:nvPr/>
        </p:nvPicPr>
        <p:blipFill rotWithShape="1">
          <a:blip r:embed="rId2">
            <a:alphaModFix/>
          </a:blip>
          <a:srcRect b="0" l="0" r="0" t="0"/>
          <a:stretch/>
        </p:blipFill>
        <p:spPr>
          <a:xfrm>
            <a:off x="10809044" y="476251"/>
            <a:ext cx="765708" cy="765708"/>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ullets colored background">
  <p:cSld name="Three bullets colored background">
    <p:bg>
      <p:bgPr>
        <a:solidFill>
          <a:schemeClr val="dk1"/>
        </a:solidFill>
      </p:bgPr>
    </p:bg>
    <p:spTree>
      <p:nvGrpSpPr>
        <p:cNvPr id="123" name="Shape 123"/>
        <p:cNvGrpSpPr/>
        <p:nvPr/>
      </p:nvGrpSpPr>
      <p:grpSpPr>
        <a:xfrm>
          <a:off x="0" y="0"/>
          <a:ext cx="0" cy="0"/>
          <a:chOff x="0" y="0"/>
          <a:chExt cx="0" cy="0"/>
        </a:xfrm>
      </p:grpSpPr>
      <p:sp>
        <p:nvSpPr>
          <p:cNvPr id="124" name="Google Shape;124;p45"/>
          <p:cNvSpPr/>
          <p:nvPr/>
        </p:nvSpPr>
        <p:spPr>
          <a:xfrm>
            <a:off x="4427516" y="1692611"/>
            <a:ext cx="3336966" cy="3805664"/>
          </a:xfrm>
          <a:prstGeom prst="rect">
            <a:avLst/>
          </a:prstGeom>
          <a:solidFill>
            <a:schemeClr val="lt1">
              <a:alpha val="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5" name="Google Shape;125;p45"/>
          <p:cNvSpPr/>
          <p:nvPr/>
        </p:nvSpPr>
        <p:spPr>
          <a:xfrm>
            <a:off x="708561" y="1692611"/>
            <a:ext cx="3336966" cy="3805663"/>
          </a:xfrm>
          <a:prstGeom prst="rect">
            <a:avLst/>
          </a:prstGeom>
          <a:solidFill>
            <a:schemeClr val="lt1">
              <a:alpha val="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6" name="Google Shape;126;p45"/>
          <p:cNvSpPr/>
          <p:nvPr/>
        </p:nvSpPr>
        <p:spPr>
          <a:xfrm>
            <a:off x="8146473" y="1692611"/>
            <a:ext cx="3336966" cy="3805664"/>
          </a:xfrm>
          <a:prstGeom prst="rect">
            <a:avLst/>
          </a:prstGeom>
          <a:solidFill>
            <a:schemeClr val="lt1">
              <a:alpha val="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7" name="Google Shape;127;p45"/>
          <p:cNvSpPr/>
          <p:nvPr/>
        </p:nvSpPr>
        <p:spPr>
          <a:xfrm>
            <a:off x="4427516" y="1692611"/>
            <a:ext cx="3336966" cy="3805664"/>
          </a:xfrm>
          <a:prstGeom prst="rect">
            <a:avLst/>
          </a:prstGeom>
          <a:solidFill>
            <a:schemeClr val="accent2">
              <a:alpha val="23921"/>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8" name="Google Shape;128;p45"/>
          <p:cNvSpPr/>
          <p:nvPr/>
        </p:nvSpPr>
        <p:spPr>
          <a:xfrm>
            <a:off x="708561" y="1692613"/>
            <a:ext cx="3336966" cy="3805662"/>
          </a:xfrm>
          <a:prstGeom prst="rect">
            <a:avLst/>
          </a:prstGeom>
          <a:solidFill>
            <a:schemeClr val="accent2">
              <a:alpha val="23921"/>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9" name="Google Shape;129;p45"/>
          <p:cNvSpPr/>
          <p:nvPr/>
        </p:nvSpPr>
        <p:spPr>
          <a:xfrm>
            <a:off x="8146473" y="1692611"/>
            <a:ext cx="3336966" cy="3805664"/>
          </a:xfrm>
          <a:prstGeom prst="rect">
            <a:avLst/>
          </a:prstGeom>
          <a:solidFill>
            <a:schemeClr val="accent2">
              <a:alpha val="23921"/>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0" name="Google Shape;130;p45"/>
          <p:cNvSpPr txBox="1"/>
          <p:nvPr>
            <p:ph type="ctrTitle"/>
          </p:nvPr>
        </p:nvSpPr>
        <p:spPr>
          <a:xfrm>
            <a:off x="943897" y="1828801"/>
            <a:ext cx="2880000" cy="1709668"/>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3400"/>
              <a:buFont typeface="Arial"/>
              <a:buNone/>
              <a:defRPr sz="34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1" name="Google Shape;131;p45"/>
          <p:cNvSpPr txBox="1"/>
          <p:nvPr>
            <p:ph idx="1" type="subTitle"/>
          </p:nvPr>
        </p:nvSpPr>
        <p:spPr>
          <a:xfrm>
            <a:off x="943897" y="3716594"/>
            <a:ext cx="2880000" cy="1603480"/>
          </a:xfrm>
          <a:prstGeom prst="rect">
            <a:avLst/>
          </a:prstGeom>
          <a:noFill/>
          <a:ln>
            <a:noFill/>
          </a:ln>
        </p:spPr>
        <p:txBody>
          <a:bodyPr anchorCtr="0" anchor="t" bIns="45700" lIns="91425" spcFirstLastPara="1" rIns="91425" wrap="square" tIns="45700">
            <a:normAutofit/>
          </a:bodyPr>
          <a:lstStyle>
            <a:lvl1pPr lvl="0" algn="l">
              <a:lnSpc>
                <a:spcPct val="100000"/>
              </a:lnSpc>
              <a:spcBef>
                <a:spcPts val="1000"/>
              </a:spcBef>
              <a:spcAft>
                <a:spcPts val="0"/>
              </a:spcAft>
              <a:buClr>
                <a:schemeClr val="lt1"/>
              </a:buClr>
              <a:buSzPts val="2200"/>
              <a:buNone/>
              <a:defRPr sz="2200"/>
            </a:lvl1pPr>
            <a:lvl2pPr lvl="1" algn="ctr">
              <a:lnSpc>
                <a:spcPct val="90000"/>
              </a:lnSpc>
              <a:spcBef>
                <a:spcPts val="500"/>
              </a:spcBef>
              <a:spcAft>
                <a:spcPts val="0"/>
              </a:spcAft>
              <a:buClr>
                <a:schemeClr val="lt1"/>
              </a:buClr>
              <a:buSzPts val="2000"/>
              <a:buNone/>
              <a:defRPr sz="2000"/>
            </a:lvl2pPr>
            <a:lvl3pPr lvl="2" algn="ctr">
              <a:lnSpc>
                <a:spcPct val="90000"/>
              </a:lnSpc>
              <a:spcBef>
                <a:spcPts val="500"/>
              </a:spcBef>
              <a:spcAft>
                <a:spcPts val="0"/>
              </a:spcAft>
              <a:buClr>
                <a:schemeClr val="lt1"/>
              </a:buClr>
              <a:buSzPts val="1800"/>
              <a:buNone/>
              <a:defRPr sz="1800"/>
            </a:lvl3pPr>
            <a:lvl4pPr lvl="3" algn="ctr">
              <a:lnSpc>
                <a:spcPct val="90000"/>
              </a:lnSpc>
              <a:spcBef>
                <a:spcPts val="500"/>
              </a:spcBef>
              <a:spcAft>
                <a:spcPts val="0"/>
              </a:spcAft>
              <a:buClr>
                <a:schemeClr val="lt1"/>
              </a:buClr>
              <a:buSzPts val="1600"/>
              <a:buNone/>
              <a:defRPr sz="1600"/>
            </a:lvl4pPr>
            <a:lvl5pPr lvl="4" algn="ctr">
              <a:lnSpc>
                <a:spcPct val="90000"/>
              </a:lnSpc>
              <a:spcBef>
                <a:spcPts val="500"/>
              </a:spcBef>
              <a:spcAft>
                <a:spcPts val="0"/>
              </a:spcAft>
              <a:buClr>
                <a:schemeClr val="lt1"/>
              </a:buClr>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132" name="Google Shape;132;p4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 name="Google Shape;133;p45"/>
          <p:cNvSpPr txBox="1"/>
          <p:nvPr>
            <p:ph idx="11" type="ftr"/>
          </p:nvPr>
        </p:nvSpPr>
        <p:spPr>
          <a:xfrm>
            <a:off x="4038599" y="6356350"/>
            <a:ext cx="5980043"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 name="Google Shape;134;p45"/>
          <p:cNvSpPr txBox="1"/>
          <p:nvPr>
            <p:ph idx="12" type="sldNum"/>
          </p:nvPr>
        </p:nvSpPr>
        <p:spPr>
          <a:xfrm>
            <a:off x="11383617" y="365125"/>
            <a:ext cx="443948"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sv-SE"/>
              <a:t>‹#›</a:t>
            </a:fld>
            <a:endParaRPr/>
          </a:p>
        </p:txBody>
      </p:sp>
      <p:sp>
        <p:nvSpPr>
          <p:cNvPr id="135" name="Google Shape;135;p45"/>
          <p:cNvSpPr txBox="1"/>
          <p:nvPr>
            <p:ph idx="2" type="body"/>
          </p:nvPr>
        </p:nvSpPr>
        <p:spPr>
          <a:xfrm>
            <a:off x="4645880" y="3716626"/>
            <a:ext cx="2880000" cy="1603656"/>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2200"/>
              <a:buNone/>
              <a:defRPr sz="2200"/>
            </a:lvl1pPr>
            <a:lvl2pPr indent="-228600" lvl="1" marL="914400" algn="l">
              <a:lnSpc>
                <a:spcPct val="90000"/>
              </a:lnSpc>
              <a:spcBef>
                <a:spcPts val="500"/>
              </a:spcBef>
              <a:spcAft>
                <a:spcPts val="0"/>
              </a:spcAft>
              <a:buClr>
                <a:schemeClr val="lt1"/>
              </a:buClr>
              <a:buSzPts val="2400"/>
              <a:buNone/>
              <a:defRPr/>
            </a:lvl2pPr>
            <a:lvl3pPr indent="-228600" lvl="2" marL="1371600" algn="l">
              <a:lnSpc>
                <a:spcPct val="90000"/>
              </a:lnSpc>
              <a:spcBef>
                <a:spcPts val="500"/>
              </a:spcBef>
              <a:spcAft>
                <a:spcPts val="0"/>
              </a:spcAft>
              <a:buClr>
                <a:schemeClr val="lt1"/>
              </a:buClr>
              <a:buSzPts val="2000"/>
              <a:buNone/>
              <a:defRPr/>
            </a:lvl3pPr>
            <a:lvl4pPr indent="-228600" lvl="3" marL="1828800" algn="l">
              <a:lnSpc>
                <a:spcPct val="90000"/>
              </a:lnSpc>
              <a:spcBef>
                <a:spcPts val="500"/>
              </a:spcBef>
              <a:spcAft>
                <a:spcPts val="0"/>
              </a:spcAft>
              <a:buClr>
                <a:schemeClr val="lt1"/>
              </a:buClr>
              <a:buSzPts val="1800"/>
              <a:buNone/>
              <a:defRPr/>
            </a:lvl4pPr>
            <a:lvl5pPr indent="-228600" lvl="4" marL="2286000" algn="l">
              <a:lnSpc>
                <a:spcPct val="90000"/>
              </a:lnSpc>
              <a:spcBef>
                <a:spcPts val="500"/>
              </a:spcBef>
              <a:spcAft>
                <a:spcPts val="0"/>
              </a:spcAft>
              <a:buClr>
                <a:schemeClr val="lt1"/>
              </a:buClr>
              <a:buSzPts val="1800"/>
              <a:buNone/>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36" name="Google Shape;136;p45"/>
          <p:cNvSpPr txBox="1"/>
          <p:nvPr>
            <p:ph idx="3" type="body"/>
          </p:nvPr>
        </p:nvSpPr>
        <p:spPr>
          <a:xfrm>
            <a:off x="4645742" y="1828801"/>
            <a:ext cx="2880000" cy="1709668"/>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3400"/>
              <a:buNone/>
              <a:defRPr b="1" i="0" sz="3400">
                <a:latin typeface="Arial"/>
                <a:ea typeface="Arial"/>
                <a:cs typeface="Arial"/>
                <a:sym typeface="Arial"/>
              </a:defRPr>
            </a:lvl1pPr>
            <a:lvl2pPr indent="-342900" lvl="1" marL="914400" algn="l">
              <a:lnSpc>
                <a:spcPct val="90000"/>
              </a:lnSpc>
              <a:spcBef>
                <a:spcPts val="500"/>
              </a:spcBef>
              <a:spcAft>
                <a:spcPts val="0"/>
              </a:spcAft>
              <a:buClr>
                <a:schemeClr val="lt1"/>
              </a:buClr>
              <a:buSzPts val="1800"/>
              <a:buChar char="•"/>
              <a:defRPr/>
            </a:lvl2pPr>
            <a:lvl3pPr indent="-342900" lvl="2" marL="1371600" algn="l">
              <a:lnSpc>
                <a:spcPct val="90000"/>
              </a:lnSpc>
              <a:spcBef>
                <a:spcPts val="500"/>
              </a:spcBef>
              <a:spcAft>
                <a:spcPts val="0"/>
              </a:spcAft>
              <a:buClr>
                <a:schemeClr val="lt1"/>
              </a:buClr>
              <a:buSzPts val="1800"/>
              <a:buChar char="•"/>
              <a:defRPr/>
            </a:lvl3pPr>
            <a:lvl4pPr indent="-342900" lvl="3" marL="1828800" algn="l">
              <a:lnSpc>
                <a:spcPct val="90000"/>
              </a:lnSpc>
              <a:spcBef>
                <a:spcPts val="500"/>
              </a:spcBef>
              <a:spcAft>
                <a:spcPts val="0"/>
              </a:spcAft>
              <a:buClr>
                <a:schemeClr val="lt1"/>
              </a:buClr>
              <a:buSzPts val="1800"/>
              <a:buChar char="•"/>
              <a:defRPr/>
            </a:lvl4pPr>
            <a:lvl5pPr indent="-342900" lvl="4" marL="2286000" algn="l">
              <a:lnSpc>
                <a:spcPct val="9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37" name="Google Shape;137;p45"/>
          <p:cNvSpPr txBox="1"/>
          <p:nvPr>
            <p:ph idx="4" type="body"/>
          </p:nvPr>
        </p:nvSpPr>
        <p:spPr>
          <a:xfrm>
            <a:off x="8362727" y="1828801"/>
            <a:ext cx="2880000" cy="1709668"/>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3400"/>
              <a:buNone/>
              <a:defRPr b="1" i="0" sz="3400">
                <a:latin typeface="Arial"/>
                <a:ea typeface="Arial"/>
                <a:cs typeface="Arial"/>
                <a:sym typeface="Arial"/>
              </a:defRPr>
            </a:lvl1pPr>
            <a:lvl2pPr indent="-228600" lvl="1" marL="914400" algn="l">
              <a:lnSpc>
                <a:spcPct val="90000"/>
              </a:lnSpc>
              <a:spcBef>
                <a:spcPts val="500"/>
              </a:spcBef>
              <a:spcAft>
                <a:spcPts val="0"/>
              </a:spcAft>
              <a:buClr>
                <a:schemeClr val="lt1"/>
              </a:buClr>
              <a:buSzPts val="2400"/>
              <a:buNone/>
              <a:defRPr/>
            </a:lvl2pPr>
            <a:lvl3pPr indent="-228600" lvl="2" marL="1371600" algn="l">
              <a:lnSpc>
                <a:spcPct val="90000"/>
              </a:lnSpc>
              <a:spcBef>
                <a:spcPts val="500"/>
              </a:spcBef>
              <a:spcAft>
                <a:spcPts val="0"/>
              </a:spcAft>
              <a:buClr>
                <a:schemeClr val="lt1"/>
              </a:buClr>
              <a:buSzPts val="2000"/>
              <a:buNone/>
              <a:defRPr/>
            </a:lvl3pPr>
            <a:lvl4pPr indent="-228600" lvl="3" marL="1828800" algn="l">
              <a:lnSpc>
                <a:spcPct val="90000"/>
              </a:lnSpc>
              <a:spcBef>
                <a:spcPts val="500"/>
              </a:spcBef>
              <a:spcAft>
                <a:spcPts val="0"/>
              </a:spcAft>
              <a:buClr>
                <a:schemeClr val="lt1"/>
              </a:buClr>
              <a:buSzPts val="1800"/>
              <a:buNone/>
              <a:defRPr/>
            </a:lvl4pPr>
            <a:lvl5pPr indent="-228600" lvl="4" marL="2286000" algn="l">
              <a:lnSpc>
                <a:spcPct val="90000"/>
              </a:lnSpc>
              <a:spcBef>
                <a:spcPts val="500"/>
              </a:spcBef>
              <a:spcAft>
                <a:spcPts val="0"/>
              </a:spcAft>
              <a:buClr>
                <a:schemeClr val="lt1"/>
              </a:buClr>
              <a:buSzPts val="1800"/>
              <a:buNone/>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38" name="Google Shape;138;p45"/>
          <p:cNvSpPr txBox="1"/>
          <p:nvPr>
            <p:ph idx="5" type="body"/>
          </p:nvPr>
        </p:nvSpPr>
        <p:spPr>
          <a:xfrm>
            <a:off x="8362999" y="3716604"/>
            <a:ext cx="2880000" cy="1603536"/>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1000"/>
              </a:spcBef>
              <a:spcAft>
                <a:spcPts val="0"/>
              </a:spcAft>
              <a:buClr>
                <a:schemeClr val="lt1"/>
              </a:buClr>
              <a:buSzPts val="2200"/>
              <a:buNone/>
              <a:defRPr sz="2200"/>
            </a:lvl1pPr>
            <a:lvl2pPr indent="-228600" lvl="1" marL="914400" algn="l">
              <a:lnSpc>
                <a:spcPct val="90000"/>
              </a:lnSpc>
              <a:spcBef>
                <a:spcPts val="500"/>
              </a:spcBef>
              <a:spcAft>
                <a:spcPts val="0"/>
              </a:spcAft>
              <a:buClr>
                <a:schemeClr val="lt1"/>
              </a:buClr>
              <a:buSzPts val="2400"/>
              <a:buNone/>
              <a:defRPr sz="2400"/>
            </a:lvl2pPr>
            <a:lvl3pPr indent="-228600" lvl="2" marL="1371600" algn="l">
              <a:lnSpc>
                <a:spcPct val="90000"/>
              </a:lnSpc>
              <a:spcBef>
                <a:spcPts val="500"/>
              </a:spcBef>
              <a:spcAft>
                <a:spcPts val="0"/>
              </a:spcAft>
              <a:buClr>
                <a:schemeClr val="lt1"/>
              </a:buClr>
              <a:buSzPts val="2400"/>
              <a:buNone/>
              <a:defRPr sz="2400"/>
            </a:lvl3pPr>
            <a:lvl4pPr indent="-228600" lvl="3" marL="1828800" algn="l">
              <a:lnSpc>
                <a:spcPct val="90000"/>
              </a:lnSpc>
              <a:spcBef>
                <a:spcPts val="500"/>
              </a:spcBef>
              <a:spcAft>
                <a:spcPts val="0"/>
              </a:spcAft>
              <a:buClr>
                <a:schemeClr val="lt1"/>
              </a:buClr>
              <a:buSzPts val="2400"/>
              <a:buNone/>
              <a:defRPr sz="2400"/>
            </a:lvl4pPr>
            <a:lvl5pPr indent="-228600" lvl="4" marL="2286000" algn="l">
              <a:lnSpc>
                <a:spcPct val="90000"/>
              </a:lnSpc>
              <a:spcBef>
                <a:spcPts val="500"/>
              </a:spcBef>
              <a:spcAft>
                <a:spcPts val="0"/>
              </a:spcAft>
              <a:buClr>
                <a:schemeClr val="lt1"/>
              </a:buClr>
              <a:buSzPts val="2400"/>
              <a:buNone/>
              <a:defRPr sz="2400"/>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39" name="Google Shape;139;p45"/>
          <p:cNvSpPr txBox="1"/>
          <p:nvPr>
            <p:ph idx="6" type="body"/>
          </p:nvPr>
        </p:nvSpPr>
        <p:spPr>
          <a:xfrm>
            <a:off x="749711" y="1019647"/>
            <a:ext cx="3336966" cy="557212"/>
          </a:xfrm>
          <a:prstGeom prst="rect">
            <a:avLst/>
          </a:prstGeom>
          <a:noFill/>
          <a:ln>
            <a:noFill/>
          </a:ln>
        </p:spPr>
        <p:txBody>
          <a:bodyPr anchorCtr="0" anchor="ctr"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2400"/>
              <a:buNone/>
              <a:defRPr b="1" i="0" sz="2400">
                <a:solidFill>
                  <a:schemeClr val="lt1"/>
                </a:solidFill>
                <a:latin typeface="Arial"/>
                <a:ea typeface="Arial"/>
                <a:cs typeface="Arial"/>
                <a:sym typeface="Arial"/>
              </a:defRPr>
            </a:lvl1pPr>
            <a:lvl2pPr indent="-228600" lvl="1" marL="914400" algn="l">
              <a:lnSpc>
                <a:spcPct val="90000"/>
              </a:lnSpc>
              <a:spcBef>
                <a:spcPts val="500"/>
              </a:spcBef>
              <a:spcAft>
                <a:spcPts val="0"/>
              </a:spcAft>
              <a:buClr>
                <a:schemeClr val="lt1"/>
              </a:buClr>
              <a:buSzPts val="2400"/>
              <a:buNone/>
              <a:defRPr/>
            </a:lvl2pPr>
            <a:lvl3pPr indent="-228600" lvl="2" marL="1371600" algn="l">
              <a:lnSpc>
                <a:spcPct val="90000"/>
              </a:lnSpc>
              <a:spcBef>
                <a:spcPts val="500"/>
              </a:spcBef>
              <a:spcAft>
                <a:spcPts val="0"/>
              </a:spcAft>
              <a:buClr>
                <a:schemeClr val="lt1"/>
              </a:buClr>
              <a:buSzPts val="2000"/>
              <a:buNone/>
              <a:defRPr/>
            </a:lvl3pPr>
            <a:lvl4pPr indent="-228600" lvl="3" marL="1828800" algn="l">
              <a:lnSpc>
                <a:spcPct val="90000"/>
              </a:lnSpc>
              <a:spcBef>
                <a:spcPts val="500"/>
              </a:spcBef>
              <a:spcAft>
                <a:spcPts val="0"/>
              </a:spcAft>
              <a:buClr>
                <a:schemeClr val="lt1"/>
              </a:buClr>
              <a:buSzPts val="1800"/>
              <a:buNone/>
              <a:defRPr/>
            </a:lvl4pPr>
            <a:lvl5pPr indent="-228600" lvl="4" marL="2286000" algn="l">
              <a:lnSpc>
                <a:spcPct val="90000"/>
              </a:lnSpc>
              <a:spcBef>
                <a:spcPts val="500"/>
              </a:spcBef>
              <a:spcAft>
                <a:spcPts val="0"/>
              </a:spcAft>
              <a:buClr>
                <a:schemeClr val="lt1"/>
              </a:buClr>
              <a:buSzPts val="1800"/>
              <a:buNone/>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pic>
        <p:nvPicPr>
          <p:cNvPr descr="En bild som visar ritning&#10;&#10;Automatiskt genererad beskrivning" id="140" name="Google Shape;140;p45"/>
          <p:cNvPicPr preferRelativeResize="0"/>
          <p:nvPr/>
        </p:nvPicPr>
        <p:blipFill rotWithShape="1">
          <a:blip r:embed="rId2">
            <a:alphaModFix/>
          </a:blip>
          <a:srcRect b="0" l="0" r="0" t="0"/>
          <a:stretch/>
        </p:blipFill>
        <p:spPr>
          <a:xfrm>
            <a:off x="10809044" y="476251"/>
            <a:ext cx="765708" cy="765708"/>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gular slide">
  <p:cSld name="Regular slide">
    <p:bg>
      <p:bgPr>
        <a:solidFill>
          <a:schemeClr val="dk2"/>
        </a:solidFill>
      </p:bgPr>
    </p:bg>
    <p:spTree>
      <p:nvGrpSpPr>
        <p:cNvPr id="141" name="Shape 141"/>
        <p:cNvGrpSpPr/>
        <p:nvPr/>
      </p:nvGrpSpPr>
      <p:grpSpPr>
        <a:xfrm>
          <a:off x="0" y="0"/>
          <a:ext cx="0" cy="0"/>
          <a:chOff x="0" y="0"/>
          <a:chExt cx="0" cy="0"/>
        </a:xfrm>
      </p:grpSpPr>
      <p:sp>
        <p:nvSpPr>
          <p:cNvPr id="142" name="Google Shape;142;p37"/>
          <p:cNvSpPr txBox="1"/>
          <p:nvPr>
            <p:ph type="ctrTitle"/>
          </p:nvPr>
        </p:nvSpPr>
        <p:spPr>
          <a:xfrm>
            <a:off x="1135082" y="857251"/>
            <a:ext cx="5980043" cy="104013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lt1"/>
              </a:buClr>
              <a:buSzPts val="4800"/>
              <a:buFont typeface="Arial"/>
              <a:buNone/>
              <a:defRPr sz="48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3" name="Google Shape;143;p37"/>
          <p:cNvSpPr txBox="1"/>
          <p:nvPr>
            <p:ph idx="1" type="subTitle"/>
          </p:nvPr>
        </p:nvSpPr>
        <p:spPr>
          <a:xfrm>
            <a:off x="1135082" y="2217421"/>
            <a:ext cx="8883559" cy="3388248"/>
          </a:xfrm>
          <a:prstGeom prst="rect">
            <a:avLst/>
          </a:prstGeom>
          <a:noFill/>
          <a:ln>
            <a:noFill/>
          </a:ln>
        </p:spPr>
        <p:txBody>
          <a:bodyPr anchorCtr="0" anchor="t" bIns="45700" lIns="91425" spcFirstLastPara="1" rIns="91425" wrap="square" tIns="45700">
            <a:normAutofit/>
          </a:bodyPr>
          <a:lstStyle>
            <a:lvl1pPr lvl="0" algn="l">
              <a:lnSpc>
                <a:spcPct val="90000"/>
              </a:lnSpc>
              <a:spcBef>
                <a:spcPts val="1000"/>
              </a:spcBef>
              <a:spcAft>
                <a:spcPts val="0"/>
              </a:spcAft>
              <a:buClr>
                <a:schemeClr val="lt1"/>
              </a:buClr>
              <a:buSzPts val="2400"/>
              <a:buNone/>
              <a:defRPr sz="2400"/>
            </a:lvl1pPr>
            <a:lvl2pPr lvl="1" algn="ctr">
              <a:lnSpc>
                <a:spcPct val="90000"/>
              </a:lnSpc>
              <a:spcBef>
                <a:spcPts val="500"/>
              </a:spcBef>
              <a:spcAft>
                <a:spcPts val="0"/>
              </a:spcAft>
              <a:buClr>
                <a:schemeClr val="lt1"/>
              </a:buClr>
              <a:buSzPts val="2000"/>
              <a:buNone/>
              <a:defRPr sz="2000"/>
            </a:lvl2pPr>
            <a:lvl3pPr lvl="2" algn="ctr">
              <a:lnSpc>
                <a:spcPct val="90000"/>
              </a:lnSpc>
              <a:spcBef>
                <a:spcPts val="500"/>
              </a:spcBef>
              <a:spcAft>
                <a:spcPts val="0"/>
              </a:spcAft>
              <a:buClr>
                <a:schemeClr val="lt1"/>
              </a:buClr>
              <a:buSzPts val="1800"/>
              <a:buNone/>
              <a:defRPr sz="1800"/>
            </a:lvl3pPr>
            <a:lvl4pPr lvl="3" algn="ctr">
              <a:lnSpc>
                <a:spcPct val="90000"/>
              </a:lnSpc>
              <a:spcBef>
                <a:spcPts val="500"/>
              </a:spcBef>
              <a:spcAft>
                <a:spcPts val="0"/>
              </a:spcAft>
              <a:buClr>
                <a:schemeClr val="lt1"/>
              </a:buClr>
              <a:buSzPts val="1600"/>
              <a:buNone/>
              <a:defRPr sz="1600"/>
            </a:lvl4pPr>
            <a:lvl5pPr lvl="4" algn="ctr">
              <a:lnSpc>
                <a:spcPct val="90000"/>
              </a:lnSpc>
              <a:spcBef>
                <a:spcPts val="500"/>
              </a:spcBef>
              <a:spcAft>
                <a:spcPts val="0"/>
              </a:spcAft>
              <a:buClr>
                <a:schemeClr val="lt1"/>
              </a:buClr>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144" name="Google Shape;144;p3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 name="Google Shape;145;p37"/>
          <p:cNvSpPr txBox="1"/>
          <p:nvPr>
            <p:ph idx="11" type="ftr"/>
          </p:nvPr>
        </p:nvSpPr>
        <p:spPr>
          <a:xfrm>
            <a:off x="4038599" y="6356350"/>
            <a:ext cx="5980043"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 name="Google Shape;146;p37"/>
          <p:cNvSpPr txBox="1"/>
          <p:nvPr>
            <p:ph idx="12" type="sldNum"/>
          </p:nvPr>
        </p:nvSpPr>
        <p:spPr>
          <a:xfrm>
            <a:off x="11383617" y="365125"/>
            <a:ext cx="443948"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sv-SE"/>
              <a:t>‹#›</a:t>
            </a:fld>
            <a:endParaRPr/>
          </a:p>
        </p:txBody>
      </p:sp>
      <p:pic>
        <p:nvPicPr>
          <p:cNvPr descr="En bild som visar ritning&#10;&#10;Automatiskt genererad beskrivning" id="147" name="Google Shape;147;p37"/>
          <p:cNvPicPr preferRelativeResize="0"/>
          <p:nvPr/>
        </p:nvPicPr>
        <p:blipFill rotWithShape="1">
          <a:blip r:embed="rId2">
            <a:alphaModFix/>
          </a:blip>
          <a:srcRect b="0" l="0" r="0" t="0"/>
          <a:stretch/>
        </p:blipFill>
        <p:spPr>
          <a:xfrm>
            <a:off x="10809044" y="476251"/>
            <a:ext cx="765708" cy="765708"/>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mpty yellow (use sparsingly!)">
  <p:cSld name="Empty yellow (use sparsingly!)">
    <p:bg>
      <p:bgPr>
        <a:solidFill>
          <a:schemeClr val="accent1"/>
        </a:solidFill>
      </p:bgPr>
    </p:bg>
    <p:spTree>
      <p:nvGrpSpPr>
        <p:cNvPr id="148" name="Shape 148"/>
        <p:cNvGrpSpPr/>
        <p:nvPr/>
      </p:nvGrpSpPr>
      <p:grpSpPr>
        <a:xfrm>
          <a:off x="0" y="0"/>
          <a:ext cx="0" cy="0"/>
          <a:chOff x="0" y="0"/>
          <a:chExt cx="0" cy="0"/>
        </a:xfrm>
      </p:grpSpPr>
      <p:sp>
        <p:nvSpPr>
          <p:cNvPr id="149" name="Google Shape;149;p4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 name="Google Shape;150;p46"/>
          <p:cNvSpPr txBox="1"/>
          <p:nvPr>
            <p:ph idx="11" type="ftr"/>
          </p:nvPr>
        </p:nvSpPr>
        <p:spPr>
          <a:xfrm>
            <a:off x="4038599" y="6356350"/>
            <a:ext cx="5980043"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 name="Google Shape;151;p46"/>
          <p:cNvSpPr txBox="1"/>
          <p:nvPr>
            <p:ph idx="12" type="sldNum"/>
          </p:nvPr>
        </p:nvSpPr>
        <p:spPr>
          <a:xfrm>
            <a:off x="11383617" y="365125"/>
            <a:ext cx="443948"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sv-SE"/>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ors">
  <p:cSld name="Colors">
    <p:spTree>
      <p:nvGrpSpPr>
        <p:cNvPr id="152" name="Shape 152"/>
        <p:cNvGrpSpPr/>
        <p:nvPr/>
      </p:nvGrpSpPr>
      <p:grpSpPr>
        <a:xfrm>
          <a:off x="0" y="0"/>
          <a:ext cx="0" cy="0"/>
          <a:chOff x="0" y="0"/>
          <a:chExt cx="0" cy="0"/>
        </a:xfrm>
      </p:grpSpPr>
      <p:sp>
        <p:nvSpPr>
          <p:cNvPr id="153" name="Google Shape;153;p47"/>
          <p:cNvSpPr txBox="1"/>
          <p:nvPr>
            <p:ph type="title"/>
          </p:nvPr>
        </p:nvSpPr>
        <p:spPr>
          <a:xfrm>
            <a:off x="838200" y="365125"/>
            <a:ext cx="9462247" cy="13255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4" name="Google Shape;154;p4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 name="Google Shape;155;p47"/>
          <p:cNvSpPr txBox="1"/>
          <p:nvPr>
            <p:ph idx="11" type="ftr"/>
          </p:nvPr>
        </p:nvSpPr>
        <p:spPr>
          <a:xfrm>
            <a:off x="4038599" y="6356350"/>
            <a:ext cx="5980043"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 name="Google Shape;156;p47"/>
          <p:cNvSpPr txBox="1"/>
          <p:nvPr>
            <p:ph idx="12" type="sldNum"/>
          </p:nvPr>
        </p:nvSpPr>
        <p:spPr>
          <a:xfrm>
            <a:off x="11383617" y="365125"/>
            <a:ext cx="443948"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sv-SE"/>
              <a:t>‹#›</a:t>
            </a:fld>
            <a:endParaRPr/>
          </a:p>
        </p:txBody>
      </p:sp>
      <p:sp>
        <p:nvSpPr>
          <p:cNvPr id="157" name="Google Shape;157;p47"/>
          <p:cNvSpPr/>
          <p:nvPr/>
        </p:nvSpPr>
        <p:spPr>
          <a:xfrm>
            <a:off x="838200" y="2041424"/>
            <a:ext cx="1757069" cy="1757069"/>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sv-SE" sz="2400">
                <a:solidFill>
                  <a:schemeClr val="lt1"/>
                </a:solidFill>
                <a:latin typeface="Arial"/>
                <a:ea typeface="Arial"/>
                <a:cs typeface="Arial"/>
                <a:sym typeface="Arial"/>
              </a:rPr>
              <a:t>Primary yellow</a:t>
            </a:r>
            <a:endParaRPr/>
          </a:p>
        </p:txBody>
      </p:sp>
      <p:sp>
        <p:nvSpPr>
          <p:cNvPr id="158" name="Google Shape;158;p47"/>
          <p:cNvSpPr/>
          <p:nvPr/>
        </p:nvSpPr>
        <p:spPr>
          <a:xfrm>
            <a:off x="3312658" y="2041424"/>
            <a:ext cx="1757069" cy="1757069"/>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0" i="0" lang="sv-SE" sz="2400">
                <a:solidFill>
                  <a:schemeClr val="lt1"/>
                </a:solidFill>
                <a:latin typeface="Arial"/>
                <a:ea typeface="Arial"/>
                <a:cs typeface="Arial"/>
                <a:sym typeface="Arial"/>
              </a:rPr>
              <a:t>Dark blue</a:t>
            </a:r>
            <a:endParaRPr/>
          </a:p>
        </p:txBody>
      </p:sp>
      <p:sp>
        <p:nvSpPr>
          <p:cNvPr id="159" name="Google Shape;159;p47"/>
          <p:cNvSpPr/>
          <p:nvPr/>
        </p:nvSpPr>
        <p:spPr>
          <a:xfrm>
            <a:off x="8261573" y="2041424"/>
            <a:ext cx="1757069" cy="1757069"/>
          </a:xfrm>
          <a:prstGeom prst="rect">
            <a:avLst/>
          </a:prstGeom>
          <a:solidFill>
            <a:schemeClr val="lt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sv-SE" sz="2400">
                <a:solidFill>
                  <a:schemeClr val="dk1"/>
                </a:solidFill>
                <a:latin typeface="Arial"/>
                <a:ea typeface="Arial"/>
                <a:cs typeface="Arial"/>
                <a:sym typeface="Arial"/>
              </a:rPr>
              <a:t>Grey</a:t>
            </a:r>
            <a:endParaRPr/>
          </a:p>
        </p:txBody>
      </p:sp>
      <p:sp>
        <p:nvSpPr>
          <p:cNvPr id="160" name="Google Shape;160;p47"/>
          <p:cNvSpPr/>
          <p:nvPr/>
        </p:nvSpPr>
        <p:spPr>
          <a:xfrm>
            <a:off x="838200" y="3968328"/>
            <a:ext cx="1757069" cy="1757069"/>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sv-SE" sz="2400">
                <a:solidFill>
                  <a:schemeClr val="lt1"/>
                </a:solidFill>
                <a:latin typeface="Arial"/>
                <a:ea typeface="Arial"/>
                <a:cs typeface="Arial"/>
                <a:sym typeface="Arial"/>
              </a:rPr>
              <a:t>Light blue</a:t>
            </a:r>
            <a:endParaRPr/>
          </a:p>
        </p:txBody>
      </p:sp>
      <p:sp>
        <p:nvSpPr>
          <p:cNvPr id="161" name="Google Shape;161;p47"/>
          <p:cNvSpPr/>
          <p:nvPr/>
        </p:nvSpPr>
        <p:spPr>
          <a:xfrm>
            <a:off x="3312658" y="3968328"/>
            <a:ext cx="1757069" cy="1757069"/>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sv-SE" sz="2400">
                <a:solidFill>
                  <a:schemeClr val="lt1"/>
                </a:solidFill>
                <a:latin typeface="Arial"/>
                <a:ea typeface="Arial"/>
                <a:cs typeface="Arial"/>
                <a:sym typeface="Arial"/>
              </a:rPr>
              <a:t>Blue</a:t>
            </a:r>
            <a:endParaRPr/>
          </a:p>
        </p:txBody>
      </p:sp>
      <p:sp>
        <p:nvSpPr>
          <p:cNvPr id="162" name="Google Shape;162;p47"/>
          <p:cNvSpPr/>
          <p:nvPr/>
        </p:nvSpPr>
        <p:spPr>
          <a:xfrm>
            <a:off x="5787116" y="3968328"/>
            <a:ext cx="1757069" cy="1757069"/>
          </a:xfrm>
          <a:prstGeom prst="rect">
            <a:avLst/>
          </a:prstGeom>
          <a:solidFill>
            <a:schemeClr val="accent5"/>
          </a:solidFill>
          <a:ln cap="flat" cmpd="sng" w="38100">
            <a:solidFill>
              <a:schemeClr val="dk1"/>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sv-SE" sz="2400">
                <a:solidFill>
                  <a:schemeClr val="lt1"/>
                </a:solidFill>
                <a:latin typeface="Arial"/>
                <a:ea typeface="Arial"/>
                <a:cs typeface="Arial"/>
                <a:sym typeface="Arial"/>
              </a:rPr>
              <a:t>Accent red</a:t>
            </a:r>
            <a:endParaRPr/>
          </a:p>
        </p:txBody>
      </p:sp>
      <p:sp>
        <p:nvSpPr>
          <p:cNvPr id="163" name="Google Shape;163;p47"/>
          <p:cNvSpPr/>
          <p:nvPr/>
        </p:nvSpPr>
        <p:spPr>
          <a:xfrm>
            <a:off x="8261573" y="3968327"/>
            <a:ext cx="1757069" cy="1757069"/>
          </a:xfrm>
          <a:prstGeom prst="rect">
            <a:avLst/>
          </a:prstGeom>
          <a:solidFill>
            <a:schemeClr val="accent6"/>
          </a:solidFill>
          <a:ln cap="flat" cmpd="sng" w="38100">
            <a:solidFill>
              <a:schemeClr val="dk1"/>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sv-SE" sz="2400">
                <a:solidFill>
                  <a:schemeClr val="lt1"/>
                </a:solidFill>
                <a:latin typeface="Arial"/>
                <a:ea typeface="Arial"/>
                <a:cs typeface="Arial"/>
                <a:sym typeface="Arial"/>
              </a:rPr>
              <a:t>Accent green</a:t>
            </a:r>
            <a:endParaRPr/>
          </a:p>
        </p:txBody>
      </p:sp>
      <p:sp>
        <p:nvSpPr>
          <p:cNvPr id="164" name="Google Shape;164;p47"/>
          <p:cNvSpPr/>
          <p:nvPr/>
        </p:nvSpPr>
        <p:spPr>
          <a:xfrm>
            <a:off x="5787116" y="2041424"/>
            <a:ext cx="1757069" cy="1757069"/>
          </a:xfrm>
          <a:prstGeom prst="rect">
            <a:avLst/>
          </a:prstGeom>
          <a:solidFill>
            <a:schemeClr val="lt1"/>
          </a:solidFill>
          <a:ln cap="flat" cmpd="sng" w="12700">
            <a:solidFill>
              <a:srgbClr val="121F2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sv-SE" sz="2400">
                <a:solidFill>
                  <a:schemeClr val="dk1"/>
                </a:solidFill>
                <a:latin typeface="Arial"/>
                <a:ea typeface="Arial"/>
                <a:cs typeface="Arial"/>
                <a:sym typeface="Arial"/>
              </a:rPr>
              <a:t>“White”</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ive-six &quot;bullets&quot;">
  <p:cSld name="Five-six &quot;bullets&quot;">
    <p:bg>
      <p:bgPr>
        <a:solidFill>
          <a:schemeClr val="dk2"/>
        </a:solidFill>
      </p:bgPr>
    </p:bg>
    <p:spTree>
      <p:nvGrpSpPr>
        <p:cNvPr id="165" name="Shape 165"/>
        <p:cNvGrpSpPr/>
        <p:nvPr/>
      </p:nvGrpSpPr>
      <p:grpSpPr>
        <a:xfrm>
          <a:off x="0" y="0"/>
          <a:ext cx="0" cy="0"/>
          <a:chOff x="0" y="0"/>
          <a:chExt cx="0" cy="0"/>
        </a:xfrm>
      </p:grpSpPr>
      <p:sp>
        <p:nvSpPr>
          <p:cNvPr id="166" name="Google Shape;166;p39"/>
          <p:cNvSpPr txBox="1"/>
          <p:nvPr>
            <p:ph type="ctrTitle"/>
          </p:nvPr>
        </p:nvSpPr>
        <p:spPr>
          <a:xfrm>
            <a:off x="838200" y="1215989"/>
            <a:ext cx="3094307" cy="82324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2800"/>
              <a:buFont typeface="Arial"/>
              <a:buNone/>
              <a:defRPr b="0" i="0" sz="2800">
                <a:solidFill>
                  <a:schemeClr val="lt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7" name="Google Shape;167;p39"/>
          <p:cNvSpPr txBox="1"/>
          <p:nvPr>
            <p:ph idx="1" type="subTitle"/>
          </p:nvPr>
        </p:nvSpPr>
        <p:spPr>
          <a:xfrm>
            <a:off x="838200" y="2288403"/>
            <a:ext cx="3094307" cy="1044621"/>
          </a:xfrm>
          <a:prstGeom prst="rect">
            <a:avLst/>
          </a:prstGeom>
          <a:noFill/>
          <a:ln>
            <a:noFill/>
          </a:ln>
        </p:spPr>
        <p:txBody>
          <a:bodyPr anchorCtr="0" anchor="t" bIns="45700" lIns="91425" spcFirstLastPara="1" rIns="91425" wrap="square" tIns="45700">
            <a:normAutofit/>
          </a:bodyPr>
          <a:lstStyle>
            <a:lvl1pPr lvl="0" algn="l">
              <a:lnSpc>
                <a:spcPct val="90000"/>
              </a:lnSpc>
              <a:spcBef>
                <a:spcPts val="1000"/>
              </a:spcBef>
              <a:spcAft>
                <a:spcPts val="0"/>
              </a:spcAft>
              <a:buClr>
                <a:schemeClr val="lt1"/>
              </a:buClr>
              <a:buSzPts val="1800"/>
              <a:buNone/>
              <a:defRPr sz="1800"/>
            </a:lvl1pPr>
            <a:lvl2pPr lvl="1" algn="ctr">
              <a:lnSpc>
                <a:spcPct val="90000"/>
              </a:lnSpc>
              <a:spcBef>
                <a:spcPts val="500"/>
              </a:spcBef>
              <a:spcAft>
                <a:spcPts val="0"/>
              </a:spcAft>
              <a:buClr>
                <a:schemeClr val="lt1"/>
              </a:buClr>
              <a:buSzPts val="2000"/>
              <a:buNone/>
              <a:defRPr sz="2000"/>
            </a:lvl2pPr>
            <a:lvl3pPr lvl="2" algn="ctr">
              <a:lnSpc>
                <a:spcPct val="90000"/>
              </a:lnSpc>
              <a:spcBef>
                <a:spcPts val="500"/>
              </a:spcBef>
              <a:spcAft>
                <a:spcPts val="0"/>
              </a:spcAft>
              <a:buClr>
                <a:schemeClr val="lt1"/>
              </a:buClr>
              <a:buSzPts val="1800"/>
              <a:buNone/>
              <a:defRPr sz="1800"/>
            </a:lvl3pPr>
            <a:lvl4pPr lvl="3" algn="ctr">
              <a:lnSpc>
                <a:spcPct val="90000"/>
              </a:lnSpc>
              <a:spcBef>
                <a:spcPts val="500"/>
              </a:spcBef>
              <a:spcAft>
                <a:spcPts val="0"/>
              </a:spcAft>
              <a:buClr>
                <a:schemeClr val="lt1"/>
              </a:buClr>
              <a:buSzPts val="1600"/>
              <a:buNone/>
              <a:defRPr sz="1600"/>
            </a:lvl4pPr>
            <a:lvl5pPr lvl="4" algn="ctr">
              <a:lnSpc>
                <a:spcPct val="90000"/>
              </a:lnSpc>
              <a:spcBef>
                <a:spcPts val="500"/>
              </a:spcBef>
              <a:spcAft>
                <a:spcPts val="0"/>
              </a:spcAft>
              <a:buClr>
                <a:schemeClr val="lt1"/>
              </a:buClr>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168" name="Google Shape;168;p3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b="0" i="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 name="Google Shape;169;p39"/>
          <p:cNvSpPr txBox="1"/>
          <p:nvPr>
            <p:ph idx="11" type="ftr"/>
          </p:nvPr>
        </p:nvSpPr>
        <p:spPr>
          <a:xfrm>
            <a:off x="4038599" y="6356350"/>
            <a:ext cx="5980043"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b="0" i="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 name="Google Shape;170;p39"/>
          <p:cNvSpPr txBox="1"/>
          <p:nvPr>
            <p:ph idx="12" type="sldNum"/>
          </p:nvPr>
        </p:nvSpPr>
        <p:spPr>
          <a:xfrm>
            <a:off x="11383617" y="365125"/>
            <a:ext cx="443948"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1200">
                <a:solidFill>
                  <a:srgbClr val="FFFEFB"/>
                </a:solidFill>
                <a:latin typeface="Arial"/>
                <a:ea typeface="Arial"/>
                <a:cs typeface="Arial"/>
                <a:sym typeface="Arial"/>
              </a:defRPr>
            </a:lvl1pPr>
            <a:lvl2pPr indent="0" lvl="1" marL="0" algn="r">
              <a:spcBef>
                <a:spcPts val="0"/>
              </a:spcBef>
              <a:buNone/>
              <a:defRPr b="0" i="0" sz="1200">
                <a:solidFill>
                  <a:srgbClr val="FFFEFB"/>
                </a:solidFill>
                <a:latin typeface="Arial"/>
                <a:ea typeface="Arial"/>
                <a:cs typeface="Arial"/>
                <a:sym typeface="Arial"/>
              </a:defRPr>
            </a:lvl2pPr>
            <a:lvl3pPr indent="0" lvl="2" marL="0" algn="r">
              <a:spcBef>
                <a:spcPts val="0"/>
              </a:spcBef>
              <a:buNone/>
              <a:defRPr b="0" i="0" sz="1200">
                <a:solidFill>
                  <a:srgbClr val="FFFEFB"/>
                </a:solidFill>
                <a:latin typeface="Arial"/>
                <a:ea typeface="Arial"/>
                <a:cs typeface="Arial"/>
                <a:sym typeface="Arial"/>
              </a:defRPr>
            </a:lvl3pPr>
            <a:lvl4pPr indent="0" lvl="3" marL="0" algn="r">
              <a:spcBef>
                <a:spcPts val="0"/>
              </a:spcBef>
              <a:buNone/>
              <a:defRPr b="0" i="0" sz="1200">
                <a:solidFill>
                  <a:srgbClr val="FFFEFB"/>
                </a:solidFill>
                <a:latin typeface="Arial"/>
                <a:ea typeface="Arial"/>
                <a:cs typeface="Arial"/>
                <a:sym typeface="Arial"/>
              </a:defRPr>
            </a:lvl4pPr>
            <a:lvl5pPr indent="0" lvl="4" marL="0" algn="r">
              <a:spcBef>
                <a:spcPts val="0"/>
              </a:spcBef>
              <a:buNone/>
              <a:defRPr b="0" i="0" sz="1200">
                <a:solidFill>
                  <a:srgbClr val="FFFEFB"/>
                </a:solidFill>
                <a:latin typeface="Arial"/>
                <a:ea typeface="Arial"/>
                <a:cs typeface="Arial"/>
                <a:sym typeface="Arial"/>
              </a:defRPr>
            </a:lvl5pPr>
            <a:lvl6pPr indent="0" lvl="5" marL="0" algn="r">
              <a:spcBef>
                <a:spcPts val="0"/>
              </a:spcBef>
              <a:buNone/>
              <a:defRPr b="0" i="0" sz="1200">
                <a:solidFill>
                  <a:srgbClr val="FFFEFB"/>
                </a:solidFill>
                <a:latin typeface="Arial"/>
                <a:ea typeface="Arial"/>
                <a:cs typeface="Arial"/>
                <a:sym typeface="Arial"/>
              </a:defRPr>
            </a:lvl6pPr>
            <a:lvl7pPr indent="0" lvl="6" marL="0" algn="r">
              <a:spcBef>
                <a:spcPts val="0"/>
              </a:spcBef>
              <a:buNone/>
              <a:defRPr b="0" i="0" sz="1200">
                <a:solidFill>
                  <a:srgbClr val="FFFEFB"/>
                </a:solidFill>
                <a:latin typeface="Arial"/>
                <a:ea typeface="Arial"/>
                <a:cs typeface="Arial"/>
                <a:sym typeface="Arial"/>
              </a:defRPr>
            </a:lvl7pPr>
            <a:lvl8pPr indent="0" lvl="7" marL="0" algn="r">
              <a:spcBef>
                <a:spcPts val="0"/>
              </a:spcBef>
              <a:buNone/>
              <a:defRPr b="0" i="0" sz="1200">
                <a:solidFill>
                  <a:srgbClr val="FFFEFB"/>
                </a:solidFill>
                <a:latin typeface="Arial"/>
                <a:ea typeface="Arial"/>
                <a:cs typeface="Arial"/>
                <a:sym typeface="Arial"/>
              </a:defRPr>
            </a:lvl8pPr>
            <a:lvl9pPr indent="0" lvl="8" marL="0" algn="r">
              <a:spcBef>
                <a:spcPts val="0"/>
              </a:spcBef>
              <a:buNone/>
              <a:defRPr b="0" i="0" sz="1200">
                <a:solidFill>
                  <a:srgbClr val="FFFEFB"/>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sv-SE"/>
              <a:t>‹#›</a:t>
            </a:fld>
            <a:endParaRPr/>
          </a:p>
        </p:txBody>
      </p:sp>
      <p:sp>
        <p:nvSpPr>
          <p:cNvPr id="171" name="Google Shape;171;p39"/>
          <p:cNvSpPr txBox="1"/>
          <p:nvPr>
            <p:ph idx="2" type="body"/>
          </p:nvPr>
        </p:nvSpPr>
        <p:spPr>
          <a:xfrm>
            <a:off x="4548984" y="2288611"/>
            <a:ext cx="3094307" cy="1044414"/>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1800"/>
              <a:buNone/>
              <a:defRPr sz="1800"/>
            </a:lvl1pPr>
            <a:lvl2pPr indent="-228600" lvl="1" marL="914400" algn="l">
              <a:lnSpc>
                <a:spcPct val="90000"/>
              </a:lnSpc>
              <a:spcBef>
                <a:spcPts val="500"/>
              </a:spcBef>
              <a:spcAft>
                <a:spcPts val="0"/>
              </a:spcAft>
              <a:buClr>
                <a:schemeClr val="lt1"/>
              </a:buClr>
              <a:buSzPts val="2400"/>
              <a:buNone/>
              <a:defRPr/>
            </a:lvl2pPr>
            <a:lvl3pPr indent="-228600" lvl="2" marL="1371600" algn="l">
              <a:lnSpc>
                <a:spcPct val="90000"/>
              </a:lnSpc>
              <a:spcBef>
                <a:spcPts val="500"/>
              </a:spcBef>
              <a:spcAft>
                <a:spcPts val="0"/>
              </a:spcAft>
              <a:buClr>
                <a:schemeClr val="lt1"/>
              </a:buClr>
              <a:buSzPts val="2000"/>
              <a:buNone/>
              <a:defRPr/>
            </a:lvl3pPr>
            <a:lvl4pPr indent="-228600" lvl="3" marL="1828800" algn="l">
              <a:lnSpc>
                <a:spcPct val="90000"/>
              </a:lnSpc>
              <a:spcBef>
                <a:spcPts val="500"/>
              </a:spcBef>
              <a:spcAft>
                <a:spcPts val="0"/>
              </a:spcAft>
              <a:buClr>
                <a:schemeClr val="lt1"/>
              </a:buClr>
              <a:buSzPts val="1800"/>
              <a:buNone/>
              <a:defRPr/>
            </a:lvl4pPr>
            <a:lvl5pPr indent="-228600" lvl="4" marL="2286000" algn="l">
              <a:lnSpc>
                <a:spcPct val="90000"/>
              </a:lnSpc>
              <a:spcBef>
                <a:spcPts val="500"/>
              </a:spcBef>
              <a:spcAft>
                <a:spcPts val="0"/>
              </a:spcAft>
              <a:buClr>
                <a:schemeClr val="lt1"/>
              </a:buClr>
              <a:buSzPts val="1800"/>
              <a:buNone/>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72" name="Google Shape;172;p39"/>
          <p:cNvSpPr txBox="1"/>
          <p:nvPr>
            <p:ph idx="3" type="body"/>
          </p:nvPr>
        </p:nvSpPr>
        <p:spPr>
          <a:xfrm>
            <a:off x="4548846" y="1215989"/>
            <a:ext cx="3094307" cy="823240"/>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2800"/>
              <a:buNone/>
              <a:defRPr b="1" i="0" sz="2800">
                <a:latin typeface="Arial"/>
                <a:ea typeface="Arial"/>
                <a:cs typeface="Arial"/>
                <a:sym typeface="Arial"/>
              </a:defRPr>
            </a:lvl1pPr>
            <a:lvl2pPr indent="-342900" lvl="1" marL="914400" algn="l">
              <a:lnSpc>
                <a:spcPct val="90000"/>
              </a:lnSpc>
              <a:spcBef>
                <a:spcPts val="500"/>
              </a:spcBef>
              <a:spcAft>
                <a:spcPts val="0"/>
              </a:spcAft>
              <a:buClr>
                <a:schemeClr val="lt1"/>
              </a:buClr>
              <a:buSzPts val="1800"/>
              <a:buChar char="•"/>
              <a:defRPr/>
            </a:lvl2pPr>
            <a:lvl3pPr indent="-342900" lvl="2" marL="1371600" algn="l">
              <a:lnSpc>
                <a:spcPct val="90000"/>
              </a:lnSpc>
              <a:spcBef>
                <a:spcPts val="500"/>
              </a:spcBef>
              <a:spcAft>
                <a:spcPts val="0"/>
              </a:spcAft>
              <a:buClr>
                <a:schemeClr val="lt1"/>
              </a:buClr>
              <a:buSzPts val="1800"/>
              <a:buChar char="•"/>
              <a:defRPr/>
            </a:lvl3pPr>
            <a:lvl4pPr indent="-342900" lvl="3" marL="1828800" algn="l">
              <a:lnSpc>
                <a:spcPct val="90000"/>
              </a:lnSpc>
              <a:spcBef>
                <a:spcPts val="500"/>
              </a:spcBef>
              <a:spcAft>
                <a:spcPts val="0"/>
              </a:spcAft>
              <a:buClr>
                <a:schemeClr val="lt1"/>
              </a:buClr>
              <a:buSzPts val="1800"/>
              <a:buChar char="•"/>
              <a:defRPr/>
            </a:lvl4pPr>
            <a:lvl5pPr indent="-342900" lvl="4" marL="2286000" algn="l">
              <a:lnSpc>
                <a:spcPct val="9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73" name="Google Shape;173;p39"/>
          <p:cNvSpPr txBox="1"/>
          <p:nvPr>
            <p:ph idx="4" type="body"/>
          </p:nvPr>
        </p:nvSpPr>
        <p:spPr>
          <a:xfrm>
            <a:off x="8259491" y="1215989"/>
            <a:ext cx="3094307" cy="823240"/>
          </a:xfrm>
          <a:prstGeom prst="rect">
            <a:avLst/>
          </a:prstGeom>
          <a:noFill/>
          <a:ln>
            <a:noFill/>
          </a:ln>
        </p:spPr>
        <p:txBody>
          <a:bodyPr anchorCtr="0" anchor="b" bIns="45700" lIns="91425" spcFirstLastPara="1" rIns="91425" wrap="square" tIns="45700">
            <a:normAutofit/>
          </a:bodyPr>
          <a:lstStyle>
            <a:lvl1pPr indent="-228600" lvl="0" marL="457200" marR="0" algn="l">
              <a:lnSpc>
                <a:spcPct val="90000"/>
              </a:lnSpc>
              <a:spcBef>
                <a:spcPts val="1000"/>
              </a:spcBef>
              <a:spcAft>
                <a:spcPts val="0"/>
              </a:spcAft>
              <a:buClr>
                <a:schemeClr val="lt1"/>
              </a:buClr>
              <a:buSzPts val="2800"/>
              <a:buFont typeface="Arial"/>
              <a:buNone/>
              <a:defRPr b="1" i="0" sz="2800">
                <a:latin typeface="Arial"/>
                <a:ea typeface="Arial"/>
                <a:cs typeface="Arial"/>
                <a:sym typeface="Arial"/>
              </a:defRPr>
            </a:lvl1pPr>
            <a:lvl2pPr indent="-228600" lvl="1" marL="914400" algn="l">
              <a:lnSpc>
                <a:spcPct val="90000"/>
              </a:lnSpc>
              <a:spcBef>
                <a:spcPts val="500"/>
              </a:spcBef>
              <a:spcAft>
                <a:spcPts val="0"/>
              </a:spcAft>
              <a:buClr>
                <a:schemeClr val="lt1"/>
              </a:buClr>
              <a:buSzPts val="2400"/>
              <a:buNone/>
              <a:defRPr/>
            </a:lvl2pPr>
            <a:lvl3pPr indent="-228600" lvl="2" marL="1371600" algn="l">
              <a:lnSpc>
                <a:spcPct val="90000"/>
              </a:lnSpc>
              <a:spcBef>
                <a:spcPts val="500"/>
              </a:spcBef>
              <a:spcAft>
                <a:spcPts val="0"/>
              </a:spcAft>
              <a:buClr>
                <a:schemeClr val="lt1"/>
              </a:buClr>
              <a:buSzPts val="2000"/>
              <a:buNone/>
              <a:defRPr/>
            </a:lvl3pPr>
            <a:lvl4pPr indent="-228600" lvl="3" marL="1828800" algn="l">
              <a:lnSpc>
                <a:spcPct val="90000"/>
              </a:lnSpc>
              <a:spcBef>
                <a:spcPts val="500"/>
              </a:spcBef>
              <a:spcAft>
                <a:spcPts val="0"/>
              </a:spcAft>
              <a:buClr>
                <a:schemeClr val="lt1"/>
              </a:buClr>
              <a:buSzPts val="1800"/>
              <a:buNone/>
              <a:defRPr/>
            </a:lvl4pPr>
            <a:lvl5pPr indent="-228600" lvl="4" marL="2286000" algn="l">
              <a:lnSpc>
                <a:spcPct val="90000"/>
              </a:lnSpc>
              <a:spcBef>
                <a:spcPts val="500"/>
              </a:spcBef>
              <a:spcAft>
                <a:spcPts val="0"/>
              </a:spcAft>
              <a:buClr>
                <a:schemeClr val="lt1"/>
              </a:buClr>
              <a:buSzPts val="1800"/>
              <a:buNone/>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74" name="Google Shape;174;p39"/>
          <p:cNvSpPr txBox="1"/>
          <p:nvPr>
            <p:ph idx="5" type="body"/>
          </p:nvPr>
        </p:nvSpPr>
        <p:spPr>
          <a:xfrm>
            <a:off x="8259763" y="2289001"/>
            <a:ext cx="3094035" cy="1044023"/>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lt1"/>
              </a:buClr>
              <a:buSzPts val="1800"/>
              <a:buNone/>
              <a:defRPr sz="1800"/>
            </a:lvl1pPr>
            <a:lvl2pPr indent="-228600" lvl="1" marL="914400" algn="l">
              <a:lnSpc>
                <a:spcPct val="90000"/>
              </a:lnSpc>
              <a:spcBef>
                <a:spcPts val="500"/>
              </a:spcBef>
              <a:spcAft>
                <a:spcPts val="0"/>
              </a:spcAft>
              <a:buClr>
                <a:schemeClr val="lt1"/>
              </a:buClr>
              <a:buSzPts val="2400"/>
              <a:buNone/>
              <a:defRPr sz="2400"/>
            </a:lvl2pPr>
            <a:lvl3pPr indent="-228600" lvl="2" marL="1371600" algn="l">
              <a:lnSpc>
                <a:spcPct val="90000"/>
              </a:lnSpc>
              <a:spcBef>
                <a:spcPts val="500"/>
              </a:spcBef>
              <a:spcAft>
                <a:spcPts val="0"/>
              </a:spcAft>
              <a:buClr>
                <a:schemeClr val="lt1"/>
              </a:buClr>
              <a:buSzPts val="2400"/>
              <a:buNone/>
              <a:defRPr sz="2400"/>
            </a:lvl3pPr>
            <a:lvl4pPr indent="-228600" lvl="3" marL="1828800" algn="l">
              <a:lnSpc>
                <a:spcPct val="90000"/>
              </a:lnSpc>
              <a:spcBef>
                <a:spcPts val="500"/>
              </a:spcBef>
              <a:spcAft>
                <a:spcPts val="0"/>
              </a:spcAft>
              <a:buClr>
                <a:schemeClr val="lt1"/>
              </a:buClr>
              <a:buSzPts val="2400"/>
              <a:buNone/>
              <a:defRPr sz="2400"/>
            </a:lvl4pPr>
            <a:lvl5pPr indent="-228600" lvl="4" marL="2286000" algn="l">
              <a:lnSpc>
                <a:spcPct val="90000"/>
              </a:lnSpc>
              <a:spcBef>
                <a:spcPts val="500"/>
              </a:spcBef>
              <a:spcAft>
                <a:spcPts val="0"/>
              </a:spcAft>
              <a:buClr>
                <a:schemeClr val="lt1"/>
              </a:buClr>
              <a:buSzPts val="2400"/>
              <a:buNone/>
              <a:defRPr sz="2400"/>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75" name="Google Shape;175;p39"/>
          <p:cNvSpPr txBox="1"/>
          <p:nvPr>
            <p:ph idx="6" type="body"/>
          </p:nvPr>
        </p:nvSpPr>
        <p:spPr>
          <a:xfrm>
            <a:off x="838469" y="3708364"/>
            <a:ext cx="3094038" cy="834887"/>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2800"/>
              <a:buNone/>
              <a:defRPr b="1" i="0">
                <a:latin typeface="Arial"/>
                <a:ea typeface="Arial"/>
                <a:cs typeface="Arial"/>
                <a:sym typeface="Arial"/>
              </a:defRPr>
            </a:lvl1pPr>
            <a:lvl2pPr indent="-228600" lvl="1" marL="914400" algn="l">
              <a:lnSpc>
                <a:spcPct val="90000"/>
              </a:lnSpc>
              <a:spcBef>
                <a:spcPts val="500"/>
              </a:spcBef>
              <a:spcAft>
                <a:spcPts val="0"/>
              </a:spcAft>
              <a:buClr>
                <a:schemeClr val="lt1"/>
              </a:buClr>
              <a:buSzPts val="2400"/>
              <a:buNone/>
              <a:defRPr/>
            </a:lvl2pPr>
            <a:lvl3pPr indent="-228600" lvl="2" marL="1371600" algn="l">
              <a:lnSpc>
                <a:spcPct val="90000"/>
              </a:lnSpc>
              <a:spcBef>
                <a:spcPts val="500"/>
              </a:spcBef>
              <a:spcAft>
                <a:spcPts val="0"/>
              </a:spcAft>
              <a:buClr>
                <a:schemeClr val="lt1"/>
              </a:buClr>
              <a:buSzPts val="2000"/>
              <a:buNone/>
              <a:defRPr/>
            </a:lvl3pPr>
            <a:lvl4pPr indent="-228600" lvl="3" marL="1828800" algn="l">
              <a:lnSpc>
                <a:spcPct val="90000"/>
              </a:lnSpc>
              <a:spcBef>
                <a:spcPts val="500"/>
              </a:spcBef>
              <a:spcAft>
                <a:spcPts val="0"/>
              </a:spcAft>
              <a:buClr>
                <a:schemeClr val="lt1"/>
              </a:buClr>
              <a:buSzPts val="1800"/>
              <a:buNone/>
              <a:defRPr/>
            </a:lvl4pPr>
            <a:lvl5pPr indent="-228600" lvl="4" marL="2286000" algn="l">
              <a:lnSpc>
                <a:spcPct val="90000"/>
              </a:lnSpc>
              <a:spcBef>
                <a:spcPts val="500"/>
              </a:spcBef>
              <a:spcAft>
                <a:spcPts val="0"/>
              </a:spcAft>
              <a:buClr>
                <a:schemeClr val="lt1"/>
              </a:buClr>
              <a:buSzPts val="1800"/>
              <a:buNone/>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76" name="Google Shape;176;p39"/>
          <p:cNvSpPr txBox="1"/>
          <p:nvPr>
            <p:ph idx="7" type="body"/>
          </p:nvPr>
        </p:nvSpPr>
        <p:spPr>
          <a:xfrm>
            <a:off x="4548188" y="3708363"/>
            <a:ext cx="3095625" cy="834887"/>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lt1"/>
              </a:buClr>
              <a:buSzPts val="2800"/>
              <a:buNone/>
              <a:defRPr b="1" i="0" sz="2800">
                <a:latin typeface="Arial"/>
                <a:ea typeface="Arial"/>
                <a:cs typeface="Arial"/>
                <a:sym typeface="Arial"/>
              </a:defRPr>
            </a:lvl1pPr>
            <a:lvl2pPr indent="-228600" lvl="1" marL="914400" algn="l">
              <a:lnSpc>
                <a:spcPct val="90000"/>
              </a:lnSpc>
              <a:spcBef>
                <a:spcPts val="500"/>
              </a:spcBef>
              <a:spcAft>
                <a:spcPts val="0"/>
              </a:spcAft>
              <a:buClr>
                <a:schemeClr val="lt1"/>
              </a:buClr>
              <a:buSzPts val="2800"/>
              <a:buNone/>
              <a:defRPr b="1" i="0" sz="2800">
                <a:latin typeface="Arial"/>
                <a:ea typeface="Arial"/>
                <a:cs typeface="Arial"/>
                <a:sym typeface="Arial"/>
              </a:defRPr>
            </a:lvl2pPr>
            <a:lvl3pPr indent="-228600" lvl="2" marL="1371600" algn="l">
              <a:lnSpc>
                <a:spcPct val="90000"/>
              </a:lnSpc>
              <a:spcBef>
                <a:spcPts val="500"/>
              </a:spcBef>
              <a:spcAft>
                <a:spcPts val="0"/>
              </a:spcAft>
              <a:buClr>
                <a:schemeClr val="lt1"/>
              </a:buClr>
              <a:buSzPts val="2800"/>
              <a:buNone/>
              <a:defRPr b="1" i="0" sz="2800">
                <a:latin typeface="Arial"/>
                <a:ea typeface="Arial"/>
                <a:cs typeface="Arial"/>
                <a:sym typeface="Arial"/>
              </a:defRPr>
            </a:lvl3pPr>
            <a:lvl4pPr indent="-228600" lvl="3" marL="1828800" algn="l">
              <a:lnSpc>
                <a:spcPct val="90000"/>
              </a:lnSpc>
              <a:spcBef>
                <a:spcPts val="500"/>
              </a:spcBef>
              <a:spcAft>
                <a:spcPts val="0"/>
              </a:spcAft>
              <a:buClr>
                <a:schemeClr val="lt1"/>
              </a:buClr>
              <a:buSzPts val="2800"/>
              <a:buNone/>
              <a:defRPr b="1" i="0" sz="2800">
                <a:latin typeface="Arial"/>
                <a:ea typeface="Arial"/>
                <a:cs typeface="Arial"/>
                <a:sym typeface="Arial"/>
              </a:defRPr>
            </a:lvl4pPr>
            <a:lvl5pPr indent="-228600" lvl="4" marL="2286000" algn="l">
              <a:lnSpc>
                <a:spcPct val="90000"/>
              </a:lnSpc>
              <a:spcBef>
                <a:spcPts val="500"/>
              </a:spcBef>
              <a:spcAft>
                <a:spcPts val="0"/>
              </a:spcAft>
              <a:buClr>
                <a:schemeClr val="lt1"/>
              </a:buClr>
              <a:buSzPts val="2800"/>
              <a:buNone/>
              <a:defRPr b="1" i="0" sz="2800">
                <a:latin typeface="Arial"/>
                <a:ea typeface="Arial"/>
                <a:cs typeface="Arial"/>
                <a:sym typeface="Arial"/>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77" name="Google Shape;177;p39"/>
          <p:cNvSpPr txBox="1"/>
          <p:nvPr>
            <p:ph idx="8" type="body"/>
          </p:nvPr>
        </p:nvSpPr>
        <p:spPr>
          <a:xfrm>
            <a:off x="838469" y="4772362"/>
            <a:ext cx="3094038" cy="1044415"/>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lt1"/>
              </a:buClr>
              <a:buSzPts val="1800"/>
              <a:buNone/>
              <a:defRPr sz="1800"/>
            </a:lvl1pPr>
            <a:lvl2pPr indent="-228600" lvl="1" marL="914400" algn="l">
              <a:lnSpc>
                <a:spcPct val="90000"/>
              </a:lnSpc>
              <a:spcBef>
                <a:spcPts val="500"/>
              </a:spcBef>
              <a:spcAft>
                <a:spcPts val="0"/>
              </a:spcAft>
              <a:buClr>
                <a:schemeClr val="lt1"/>
              </a:buClr>
              <a:buSzPts val="1800"/>
              <a:buNone/>
              <a:defRPr sz="1800"/>
            </a:lvl2pPr>
            <a:lvl3pPr indent="-228600" lvl="2" marL="1371600" algn="l">
              <a:lnSpc>
                <a:spcPct val="90000"/>
              </a:lnSpc>
              <a:spcBef>
                <a:spcPts val="500"/>
              </a:spcBef>
              <a:spcAft>
                <a:spcPts val="0"/>
              </a:spcAft>
              <a:buClr>
                <a:schemeClr val="lt1"/>
              </a:buClr>
              <a:buSzPts val="1800"/>
              <a:buNone/>
              <a:defRPr sz="1800"/>
            </a:lvl3pPr>
            <a:lvl4pPr indent="-228600" lvl="3" marL="1828800" algn="l">
              <a:lnSpc>
                <a:spcPct val="90000"/>
              </a:lnSpc>
              <a:spcBef>
                <a:spcPts val="500"/>
              </a:spcBef>
              <a:spcAft>
                <a:spcPts val="0"/>
              </a:spcAft>
              <a:buClr>
                <a:schemeClr val="lt1"/>
              </a:buClr>
              <a:buSzPts val="1800"/>
              <a:buNone/>
              <a:defRPr sz="1800"/>
            </a:lvl4pPr>
            <a:lvl5pPr indent="-228600" lvl="4" marL="2286000" algn="l">
              <a:lnSpc>
                <a:spcPct val="90000"/>
              </a:lnSpc>
              <a:spcBef>
                <a:spcPts val="500"/>
              </a:spcBef>
              <a:spcAft>
                <a:spcPts val="0"/>
              </a:spcAft>
              <a:buClr>
                <a:schemeClr val="lt1"/>
              </a:buClr>
              <a:buSzPts val="1800"/>
              <a:buNone/>
              <a:defRPr sz="1800"/>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78" name="Google Shape;178;p39"/>
          <p:cNvSpPr txBox="1"/>
          <p:nvPr>
            <p:ph idx="9" type="body"/>
          </p:nvPr>
        </p:nvSpPr>
        <p:spPr>
          <a:xfrm>
            <a:off x="4548188" y="4772362"/>
            <a:ext cx="3095625" cy="1044478"/>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lt1"/>
              </a:buClr>
              <a:buSzPts val="1800"/>
              <a:buNone/>
              <a:defRPr sz="1800"/>
            </a:lvl1pPr>
            <a:lvl2pPr indent="-342900" lvl="1" marL="914400" algn="l">
              <a:lnSpc>
                <a:spcPct val="90000"/>
              </a:lnSpc>
              <a:spcBef>
                <a:spcPts val="500"/>
              </a:spcBef>
              <a:spcAft>
                <a:spcPts val="0"/>
              </a:spcAft>
              <a:buClr>
                <a:schemeClr val="lt1"/>
              </a:buClr>
              <a:buSzPts val="1800"/>
              <a:buChar char="•"/>
              <a:defRPr sz="1800"/>
            </a:lvl2pPr>
            <a:lvl3pPr indent="-342900" lvl="2" marL="1371600" algn="l">
              <a:lnSpc>
                <a:spcPct val="90000"/>
              </a:lnSpc>
              <a:spcBef>
                <a:spcPts val="500"/>
              </a:spcBef>
              <a:spcAft>
                <a:spcPts val="0"/>
              </a:spcAft>
              <a:buClr>
                <a:schemeClr val="lt1"/>
              </a:buClr>
              <a:buSzPts val="1800"/>
              <a:buChar char="•"/>
              <a:defRPr sz="1800"/>
            </a:lvl3pPr>
            <a:lvl4pPr indent="-342900" lvl="3" marL="1828800" algn="l">
              <a:lnSpc>
                <a:spcPct val="90000"/>
              </a:lnSpc>
              <a:spcBef>
                <a:spcPts val="500"/>
              </a:spcBef>
              <a:spcAft>
                <a:spcPts val="0"/>
              </a:spcAft>
              <a:buClr>
                <a:schemeClr val="lt1"/>
              </a:buClr>
              <a:buSzPts val="1800"/>
              <a:buChar char="•"/>
              <a:defRPr/>
            </a:lvl4pPr>
            <a:lvl5pPr indent="-342900" lvl="4" marL="2286000" algn="l">
              <a:lnSpc>
                <a:spcPct val="9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79" name="Google Shape;179;p39"/>
          <p:cNvSpPr txBox="1"/>
          <p:nvPr>
            <p:ph idx="13" type="body"/>
          </p:nvPr>
        </p:nvSpPr>
        <p:spPr>
          <a:xfrm>
            <a:off x="8259763" y="3708363"/>
            <a:ext cx="3094037" cy="834888"/>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lt1"/>
              </a:buClr>
              <a:buSzPts val="2800"/>
              <a:buNone/>
              <a:defRPr b="1" i="0" sz="2800">
                <a:latin typeface="Arial"/>
                <a:ea typeface="Arial"/>
                <a:cs typeface="Arial"/>
                <a:sym typeface="Arial"/>
              </a:defRPr>
            </a:lvl1pPr>
            <a:lvl2pPr indent="-228600" lvl="1" marL="914400" algn="l">
              <a:lnSpc>
                <a:spcPct val="90000"/>
              </a:lnSpc>
              <a:spcBef>
                <a:spcPts val="500"/>
              </a:spcBef>
              <a:spcAft>
                <a:spcPts val="0"/>
              </a:spcAft>
              <a:buClr>
                <a:schemeClr val="lt1"/>
              </a:buClr>
              <a:buSzPts val="2800"/>
              <a:buNone/>
              <a:defRPr b="1" i="0" sz="2800">
                <a:latin typeface="Arial"/>
                <a:ea typeface="Arial"/>
                <a:cs typeface="Arial"/>
                <a:sym typeface="Arial"/>
              </a:defRPr>
            </a:lvl2pPr>
            <a:lvl3pPr indent="-228600" lvl="2" marL="1371600" algn="l">
              <a:lnSpc>
                <a:spcPct val="90000"/>
              </a:lnSpc>
              <a:spcBef>
                <a:spcPts val="500"/>
              </a:spcBef>
              <a:spcAft>
                <a:spcPts val="0"/>
              </a:spcAft>
              <a:buClr>
                <a:schemeClr val="lt1"/>
              </a:buClr>
              <a:buSzPts val="2800"/>
              <a:buNone/>
              <a:defRPr b="1" i="0" sz="2800">
                <a:latin typeface="Arial"/>
                <a:ea typeface="Arial"/>
                <a:cs typeface="Arial"/>
                <a:sym typeface="Arial"/>
              </a:defRPr>
            </a:lvl3pPr>
            <a:lvl4pPr indent="-228600" lvl="3" marL="1828800" algn="l">
              <a:lnSpc>
                <a:spcPct val="90000"/>
              </a:lnSpc>
              <a:spcBef>
                <a:spcPts val="500"/>
              </a:spcBef>
              <a:spcAft>
                <a:spcPts val="0"/>
              </a:spcAft>
              <a:buClr>
                <a:schemeClr val="lt1"/>
              </a:buClr>
              <a:buSzPts val="2800"/>
              <a:buNone/>
              <a:defRPr b="1" i="0" sz="2800">
                <a:latin typeface="Arial"/>
                <a:ea typeface="Arial"/>
                <a:cs typeface="Arial"/>
                <a:sym typeface="Arial"/>
              </a:defRPr>
            </a:lvl4pPr>
            <a:lvl5pPr indent="-228600" lvl="4" marL="2286000" algn="l">
              <a:lnSpc>
                <a:spcPct val="90000"/>
              </a:lnSpc>
              <a:spcBef>
                <a:spcPts val="500"/>
              </a:spcBef>
              <a:spcAft>
                <a:spcPts val="0"/>
              </a:spcAft>
              <a:buClr>
                <a:schemeClr val="lt1"/>
              </a:buClr>
              <a:buSzPts val="2800"/>
              <a:buNone/>
              <a:defRPr b="1" i="0" sz="2800">
                <a:latin typeface="Arial"/>
                <a:ea typeface="Arial"/>
                <a:cs typeface="Arial"/>
                <a:sym typeface="Arial"/>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80" name="Google Shape;180;p39"/>
          <p:cNvSpPr txBox="1"/>
          <p:nvPr>
            <p:ph idx="14" type="body"/>
          </p:nvPr>
        </p:nvSpPr>
        <p:spPr>
          <a:xfrm>
            <a:off x="8258174" y="4772025"/>
            <a:ext cx="3095625" cy="1044575"/>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1800"/>
              <a:buNone/>
              <a:defRPr sz="1800"/>
            </a:lvl1pPr>
            <a:lvl2pPr indent="-228600" lvl="1" marL="914400" algn="l">
              <a:lnSpc>
                <a:spcPct val="90000"/>
              </a:lnSpc>
              <a:spcBef>
                <a:spcPts val="500"/>
              </a:spcBef>
              <a:spcAft>
                <a:spcPts val="0"/>
              </a:spcAft>
              <a:buClr>
                <a:schemeClr val="lt1"/>
              </a:buClr>
              <a:buSzPts val="2400"/>
              <a:buNone/>
              <a:defRPr/>
            </a:lvl2pPr>
            <a:lvl3pPr indent="-228600" lvl="2" marL="1371600" algn="l">
              <a:lnSpc>
                <a:spcPct val="90000"/>
              </a:lnSpc>
              <a:spcBef>
                <a:spcPts val="500"/>
              </a:spcBef>
              <a:spcAft>
                <a:spcPts val="0"/>
              </a:spcAft>
              <a:buClr>
                <a:schemeClr val="lt1"/>
              </a:buClr>
              <a:buSzPts val="2000"/>
              <a:buNone/>
              <a:defRPr/>
            </a:lvl3pPr>
            <a:lvl4pPr indent="-228600" lvl="3" marL="1828800" algn="l">
              <a:lnSpc>
                <a:spcPct val="90000"/>
              </a:lnSpc>
              <a:spcBef>
                <a:spcPts val="500"/>
              </a:spcBef>
              <a:spcAft>
                <a:spcPts val="0"/>
              </a:spcAft>
              <a:buClr>
                <a:schemeClr val="lt1"/>
              </a:buClr>
              <a:buSzPts val="1800"/>
              <a:buNone/>
              <a:defRPr/>
            </a:lvl4pPr>
            <a:lvl5pPr indent="-228600" lvl="4" marL="2286000" algn="l">
              <a:lnSpc>
                <a:spcPct val="90000"/>
              </a:lnSpc>
              <a:spcBef>
                <a:spcPts val="500"/>
              </a:spcBef>
              <a:spcAft>
                <a:spcPts val="0"/>
              </a:spcAft>
              <a:buClr>
                <a:schemeClr val="lt1"/>
              </a:buClr>
              <a:buSzPts val="1800"/>
              <a:buNone/>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pic>
        <p:nvPicPr>
          <p:cNvPr descr="En bild som visar ritning&#10;&#10;Automatiskt genererad beskrivning" id="181" name="Google Shape;181;p39"/>
          <p:cNvPicPr preferRelativeResize="0"/>
          <p:nvPr/>
        </p:nvPicPr>
        <p:blipFill rotWithShape="1">
          <a:blip r:embed="rId2">
            <a:alphaModFix/>
          </a:blip>
          <a:srcRect b="0" l="0" r="0" t="0"/>
          <a:stretch/>
        </p:blipFill>
        <p:spPr>
          <a:xfrm>
            <a:off x="10809044" y="476251"/>
            <a:ext cx="765708" cy="765708"/>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er (alt, sub)">
  <p:cSld name="Header (alt, sub)">
    <p:bg>
      <p:bgPr>
        <a:solidFill>
          <a:schemeClr val="dk1"/>
        </a:solidFill>
      </p:bgPr>
    </p:bg>
    <p:spTree>
      <p:nvGrpSpPr>
        <p:cNvPr id="24" name="Shape 24"/>
        <p:cNvGrpSpPr/>
        <p:nvPr/>
      </p:nvGrpSpPr>
      <p:grpSpPr>
        <a:xfrm>
          <a:off x="0" y="0"/>
          <a:ext cx="0" cy="0"/>
          <a:chOff x="0" y="0"/>
          <a:chExt cx="0" cy="0"/>
        </a:xfrm>
      </p:grpSpPr>
      <p:sp>
        <p:nvSpPr>
          <p:cNvPr id="25" name="Google Shape;25;p35"/>
          <p:cNvSpPr txBox="1"/>
          <p:nvPr>
            <p:ph type="ctrTitle"/>
          </p:nvPr>
        </p:nvSpPr>
        <p:spPr>
          <a:xfrm>
            <a:off x="838200" y="1360902"/>
            <a:ext cx="10515600" cy="2387600"/>
          </a:xfrm>
          <a:prstGeom prst="rect">
            <a:avLst/>
          </a:prstGeom>
          <a:noFill/>
          <a:ln>
            <a:noFill/>
          </a:ln>
        </p:spPr>
        <p:txBody>
          <a:bodyPr anchorCtr="0" anchor="b" bIns="45700" lIns="91425" spcFirstLastPara="1" rIns="91425" wrap="square" tIns="45700">
            <a:noAutofit/>
          </a:bodyPr>
          <a:lstStyle>
            <a:lvl1pPr lvl="0" algn="ctr">
              <a:lnSpc>
                <a:spcPct val="90000"/>
              </a:lnSpc>
              <a:spcBef>
                <a:spcPts val="0"/>
              </a:spcBef>
              <a:spcAft>
                <a:spcPts val="0"/>
              </a:spcAft>
              <a:buClr>
                <a:schemeClr val="lt1"/>
              </a:buClr>
              <a:buSzPts val="6400"/>
              <a:buFont typeface="Arial"/>
              <a:buNone/>
              <a:defRPr sz="6400" cap="none">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6" name="Google Shape;26;p35"/>
          <p:cNvSpPr txBox="1"/>
          <p:nvPr>
            <p:ph idx="1" type="subTitle"/>
          </p:nvPr>
        </p:nvSpPr>
        <p:spPr>
          <a:xfrm>
            <a:off x="838200" y="3949906"/>
            <a:ext cx="105156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lt1"/>
              </a:buClr>
              <a:buSzPts val="2400"/>
              <a:buNone/>
              <a:defRPr sz="2400"/>
            </a:lvl1pPr>
            <a:lvl2pPr lvl="1" algn="ctr">
              <a:lnSpc>
                <a:spcPct val="90000"/>
              </a:lnSpc>
              <a:spcBef>
                <a:spcPts val="500"/>
              </a:spcBef>
              <a:spcAft>
                <a:spcPts val="0"/>
              </a:spcAft>
              <a:buClr>
                <a:schemeClr val="lt1"/>
              </a:buClr>
              <a:buSzPts val="2000"/>
              <a:buNone/>
              <a:defRPr sz="2000"/>
            </a:lvl2pPr>
            <a:lvl3pPr lvl="2" algn="ctr">
              <a:lnSpc>
                <a:spcPct val="90000"/>
              </a:lnSpc>
              <a:spcBef>
                <a:spcPts val="500"/>
              </a:spcBef>
              <a:spcAft>
                <a:spcPts val="0"/>
              </a:spcAft>
              <a:buClr>
                <a:schemeClr val="lt1"/>
              </a:buClr>
              <a:buSzPts val="1800"/>
              <a:buNone/>
              <a:defRPr sz="1800"/>
            </a:lvl3pPr>
            <a:lvl4pPr lvl="3" algn="ctr">
              <a:lnSpc>
                <a:spcPct val="90000"/>
              </a:lnSpc>
              <a:spcBef>
                <a:spcPts val="500"/>
              </a:spcBef>
              <a:spcAft>
                <a:spcPts val="0"/>
              </a:spcAft>
              <a:buClr>
                <a:schemeClr val="lt1"/>
              </a:buClr>
              <a:buSzPts val="1600"/>
              <a:buNone/>
              <a:defRPr sz="1600"/>
            </a:lvl4pPr>
            <a:lvl5pPr lvl="4" algn="ctr">
              <a:lnSpc>
                <a:spcPct val="90000"/>
              </a:lnSpc>
              <a:spcBef>
                <a:spcPts val="500"/>
              </a:spcBef>
              <a:spcAft>
                <a:spcPts val="0"/>
              </a:spcAft>
              <a:buClr>
                <a:schemeClr val="lt1"/>
              </a:buClr>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7" name="Google Shape;27;p3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 name="Google Shape;28;p35"/>
          <p:cNvSpPr txBox="1"/>
          <p:nvPr>
            <p:ph idx="11" type="ftr"/>
          </p:nvPr>
        </p:nvSpPr>
        <p:spPr>
          <a:xfrm>
            <a:off x="4038599" y="6356350"/>
            <a:ext cx="5980043"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35"/>
          <p:cNvSpPr txBox="1"/>
          <p:nvPr>
            <p:ph idx="12" type="sldNum"/>
          </p:nvPr>
        </p:nvSpPr>
        <p:spPr>
          <a:xfrm>
            <a:off x="11383617" y="365125"/>
            <a:ext cx="443948"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sv-SE"/>
              <a:t>‹#›</a:t>
            </a:fld>
            <a:endParaRPr/>
          </a:p>
        </p:txBody>
      </p:sp>
      <p:pic>
        <p:nvPicPr>
          <p:cNvPr descr="En bild som visar ritning&#10;&#10;Automatiskt genererad beskrivning" id="30" name="Google Shape;30;p35"/>
          <p:cNvPicPr preferRelativeResize="0"/>
          <p:nvPr/>
        </p:nvPicPr>
        <p:blipFill rotWithShape="1">
          <a:blip r:embed="rId2">
            <a:alphaModFix/>
          </a:blip>
          <a:srcRect b="0" l="0" r="0" t="0"/>
          <a:stretch/>
        </p:blipFill>
        <p:spPr>
          <a:xfrm>
            <a:off x="10809044" y="476251"/>
            <a:ext cx="765708" cy="765708"/>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gular slide">
  <p:cSld name="Regular slide">
    <p:bg>
      <p:bgPr>
        <a:solidFill>
          <a:schemeClr val="dk2"/>
        </a:solidFill>
      </p:bgPr>
    </p:bg>
    <p:spTree>
      <p:nvGrpSpPr>
        <p:cNvPr id="31" name="Shape 31"/>
        <p:cNvGrpSpPr/>
        <p:nvPr/>
      </p:nvGrpSpPr>
      <p:grpSpPr>
        <a:xfrm>
          <a:off x="0" y="0"/>
          <a:ext cx="0" cy="0"/>
          <a:chOff x="0" y="0"/>
          <a:chExt cx="0" cy="0"/>
        </a:xfrm>
      </p:grpSpPr>
      <p:sp>
        <p:nvSpPr>
          <p:cNvPr id="32" name="Google Shape;32;p38"/>
          <p:cNvSpPr txBox="1"/>
          <p:nvPr>
            <p:ph type="ctrTitle"/>
          </p:nvPr>
        </p:nvSpPr>
        <p:spPr>
          <a:xfrm>
            <a:off x="1135082" y="857251"/>
            <a:ext cx="5980043" cy="104013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lt1"/>
              </a:buClr>
              <a:buSzPts val="4800"/>
              <a:buFont typeface="Arial"/>
              <a:buNone/>
              <a:defRPr sz="48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3" name="Google Shape;33;p38"/>
          <p:cNvSpPr txBox="1"/>
          <p:nvPr>
            <p:ph idx="1" type="subTitle"/>
          </p:nvPr>
        </p:nvSpPr>
        <p:spPr>
          <a:xfrm>
            <a:off x="1135082" y="2217421"/>
            <a:ext cx="8883559" cy="3388248"/>
          </a:xfrm>
          <a:prstGeom prst="rect">
            <a:avLst/>
          </a:prstGeom>
          <a:noFill/>
          <a:ln>
            <a:noFill/>
          </a:ln>
        </p:spPr>
        <p:txBody>
          <a:bodyPr anchorCtr="0" anchor="t" bIns="45700" lIns="91425" spcFirstLastPara="1" rIns="91425" wrap="square" tIns="45700">
            <a:normAutofit/>
          </a:bodyPr>
          <a:lstStyle>
            <a:lvl1pPr lvl="0" algn="l">
              <a:lnSpc>
                <a:spcPct val="90000"/>
              </a:lnSpc>
              <a:spcBef>
                <a:spcPts val="1000"/>
              </a:spcBef>
              <a:spcAft>
                <a:spcPts val="0"/>
              </a:spcAft>
              <a:buClr>
                <a:schemeClr val="lt1"/>
              </a:buClr>
              <a:buSzPts val="2400"/>
              <a:buNone/>
              <a:defRPr sz="2400"/>
            </a:lvl1pPr>
            <a:lvl2pPr lvl="1" algn="ctr">
              <a:lnSpc>
                <a:spcPct val="90000"/>
              </a:lnSpc>
              <a:spcBef>
                <a:spcPts val="500"/>
              </a:spcBef>
              <a:spcAft>
                <a:spcPts val="0"/>
              </a:spcAft>
              <a:buClr>
                <a:schemeClr val="lt1"/>
              </a:buClr>
              <a:buSzPts val="2000"/>
              <a:buNone/>
              <a:defRPr sz="2000"/>
            </a:lvl2pPr>
            <a:lvl3pPr lvl="2" algn="ctr">
              <a:lnSpc>
                <a:spcPct val="90000"/>
              </a:lnSpc>
              <a:spcBef>
                <a:spcPts val="500"/>
              </a:spcBef>
              <a:spcAft>
                <a:spcPts val="0"/>
              </a:spcAft>
              <a:buClr>
                <a:schemeClr val="lt1"/>
              </a:buClr>
              <a:buSzPts val="1800"/>
              <a:buNone/>
              <a:defRPr sz="1800"/>
            </a:lvl3pPr>
            <a:lvl4pPr lvl="3" algn="ctr">
              <a:lnSpc>
                <a:spcPct val="90000"/>
              </a:lnSpc>
              <a:spcBef>
                <a:spcPts val="500"/>
              </a:spcBef>
              <a:spcAft>
                <a:spcPts val="0"/>
              </a:spcAft>
              <a:buClr>
                <a:schemeClr val="lt1"/>
              </a:buClr>
              <a:buSzPts val="1600"/>
              <a:buNone/>
              <a:defRPr sz="1600"/>
            </a:lvl4pPr>
            <a:lvl5pPr lvl="4" algn="ctr">
              <a:lnSpc>
                <a:spcPct val="90000"/>
              </a:lnSpc>
              <a:spcBef>
                <a:spcPts val="500"/>
              </a:spcBef>
              <a:spcAft>
                <a:spcPts val="0"/>
              </a:spcAft>
              <a:buClr>
                <a:schemeClr val="lt1"/>
              </a:buClr>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34" name="Google Shape;34;p3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38"/>
          <p:cNvSpPr txBox="1"/>
          <p:nvPr>
            <p:ph idx="11" type="ftr"/>
          </p:nvPr>
        </p:nvSpPr>
        <p:spPr>
          <a:xfrm>
            <a:off x="4038599" y="6356350"/>
            <a:ext cx="5980043"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 name="Google Shape;36;p38"/>
          <p:cNvSpPr txBox="1"/>
          <p:nvPr>
            <p:ph idx="12" type="sldNum"/>
          </p:nvPr>
        </p:nvSpPr>
        <p:spPr>
          <a:xfrm>
            <a:off x="11383617" y="365125"/>
            <a:ext cx="443948"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sv-SE"/>
              <a:t>‹#›</a:t>
            </a:fld>
            <a:endParaRPr/>
          </a:p>
        </p:txBody>
      </p:sp>
      <p:pic>
        <p:nvPicPr>
          <p:cNvPr descr="En bild som visar ritning&#10;&#10;Automatiskt genererad beskrivning" id="37" name="Google Shape;37;p38"/>
          <p:cNvPicPr preferRelativeResize="0"/>
          <p:nvPr/>
        </p:nvPicPr>
        <p:blipFill rotWithShape="1">
          <a:blip r:embed="rId2">
            <a:alphaModFix/>
          </a:blip>
          <a:srcRect b="0" l="0" r="0" t="0"/>
          <a:stretch/>
        </p:blipFill>
        <p:spPr>
          <a:xfrm>
            <a:off x="10809044" y="476251"/>
            <a:ext cx="765708" cy="765708"/>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ive-six &quot;bullets&quot;">
  <p:cSld name="Five-six &quot;bullets&quot;">
    <p:bg>
      <p:bgPr>
        <a:solidFill>
          <a:schemeClr val="dk2"/>
        </a:solidFill>
      </p:bgPr>
    </p:bg>
    <p:spTree>
      <p:nvGrpSpPr>
        <p:cNvPr id="38" name="Shape 38"/>
        <p:cNvGrpSpPr/>
        <p:nvPr/>
      </p:nvGrpSpPr>
      <p:grpSpPr>
        <a:xfrm>
          <a:off x="0" y="0"/>
          <a:ext cx="0" cy="0"/>
          <a:chOff x="0" y="0"/>
          <a:chExt cx="0" cy="0"/>
        </a:xfrm>
      </p:grpSpPr>
      <p:sp>
        <p:nvSpPr>
          <p:cNvPr id="39" name="Google Shape;39;p40"/>
          <p:cNvSpPr txBox="1"/>
          <p:nvPr>
            <p:ph type="ctrTitle"/>
          </p:nvPr>
        </p:nvSpPr>
        <p:spPr>
          <a:xfrm>
            <a:off x="838200" y="1215989"/>
            <a:ext cx="3094307" cy="82324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2800"/>
              <a:buFont typeface="Arial"/>
              <a:buNone/>
              <a:defRPr b="0" i="0" sz="2800">
                <a:solidFill>
                  <a:schemeClr val="lt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0" name="Google Shape;40;p40"/>
          <p:cNvSpPr txBox="1"/>
          <p:nvPr>
            <p:ph idx="1" type="subTitle"/>
          </p:nvPr>
        </p:nvSpPr>
        <p:spPr>
          <a:xfrm>
            <a:off x="838200" y="2288403"/>
            <a:ext cx="3094307" cy="1044621"/>
          </a:xfrm>
          <a:prstGeom prst="rect">
            <a:avLst/>
          </a:prstGeom>
          <a:noFill/>
          <a:ln>
            <a:noFill/>
          </a:ln>
        </p:spPr>
        <p:txBody>
          <a:bodyPr anchorCtr="0" anchor="t" bIns="45700" lIns="91425" spcFirstLastPara="1" rIns="91425" wrap="square" tIns="45700">
            <a:normAutofit/>
          </a:bodyPr>
          <a:lstStyle>
            <a:lvl1pPr lvl="0" algn="l">
              <a:lnSpc>
                <a:spcPct val="90000"/>
              </a:lnSpc>
              <a:spcBef>
                <a:spcPts val="1000"/>
              </a:spcBef>
              <a:spcAft>
                <a:spcPts val="0"/>
              </a:spcAft>
              <a:buClr>
                <a:schemeClr val="lt1"/>
              </a:buClr>
              <a:buSzPts val="1800"/>
              <a:buNone/>
              <a:defRPr sz="1800"/>
            </a:lvl1pPr>
            <a:lvl2pPr lvl="1" algn="ctr">
              <a:lnSpc>
                <a:spcPct val="90000"/>
              </a:lnSpc>
              <a:spcBef>
                <a:spcPts val="500"/>
              </a:spcBef>
              <a:spcAft>
                <a:spcPts val="0"/>
              </a:spcAft>
              <a:buClr>
                <a:schemeClr val="lt1"/>
              </a:buClr>
              <a:buSzPts val="2000"/>
              <a:buNone/>
              <a:defRPr sz="2000"/>
            </a:lvl2pPr>
            <a:lvl3pPr lvl="2" algn="ctr">
              <a:lnSpc>
                <a:spcPct val="90000"/>
              </a:lnSpc>
              <a:spcBef>
                <a:spcPts val="500"/>
              </a:spcBef>
              <a:spcAft>
                <a:spcPts val="0"/>
              </a:spcAft>
              <a:buClr>
                <a:schemeClr val="lt1"/>
              </a:buClr>
              <a:buSzPts val="1800"/>
              <a:buNone/>
              <a:defRPr sz="1800"/>
            </a:lvl3pPr>
            <a:lvl4pPr lvl="3" algn="ctr">
              <a:lnSpc>
                <a:spcPct val="90000"/>
              </a:lnSpc>
              <a:spcBef>
                <a:spcPts val="500"/>
              </a:spcBef>
              <a:spcAft>
                <a:spcPts val="0"/>
              </a:spcAft>
              <a:buClr>
                <a:schemeClr val="lt1"/>
              </a:buClr>
              <a:buSzPts val="1600"/>
              <a:buNone/>
              <a:defRPr sz="1600"/>
            </a:lvl4pPr>
            <a:lvl5pPr lvl="4" algn="ctr">
              <a:lnSpc>
                <a:spcPct val="90000"/>
              </a:lnSpc>
              <a:spcBef>
                <a:spcPts val="500"/>
              </a:spcBef>
              <a:spcAft>
                <a:spcPts val="0"/>
              </a:spcAft>
              <a:buClr>
                <a:schemeClr val="lt1"/>
              </a:buClr>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41" name="Google Shape;41;p4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b="0" i="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40"/>
          <p:cNvSpPr txBox="1"/>
          <p:nvPr>
            <p:ph idx="11" type="ftr"/>
          </p:nvPr>
        </p:nvSpPr>
        <p:spPr>
          <a:xfrm>
            <a:off x="4038599" y="6356350"/>
            <a:ext cx="5980043"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b="0" i="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40"/>
          <p:cNvSpPr txBox="1"/>
          <p:nvPr>
            <p:ph idx="12" type="sldNum"/>
          </p:nvPr>
        </p:nvSpPr>
        <p:spPr>
          <a:xfrm>
            <a:off x="11383617" y="365125"/>
            <a:ext cx="443948"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1200">
                <a:solidFill>
                  <a:srgbClr val="FFFEFB"/>
                </a:solidFill>
                <a:latin typeface="Arial"/>
                <a:ea typeface="Arial"/>
                <a:cs typeface="Arial"/>
                <a:sym typeface="Arial"/>
              </a:defRPr>
            </a:lvl1pPr>
            <a:lvl2pPr indent="0" lvl="1" marL="0" algn="r">
              <a:spcBef>
                <a:spcPts val="0"/>
              </a:spcBef>
              <a:buNone/>
              <a:defRPr b="0" i="0" sz="1200">
                <a:solidFill>
                  <a:srgbClr val="FFFEFB"/>
                </a:solidFill>
                <a:latin typeface="Arial"/>
                <a:ea typeface="Arial"/>
                <a:cs typeface="Arial"/>
                <a:sym typeface="Arial"/>
              </a:defRPr>
            </a:lvl2pPr>
            <a:lvl3pPr indent="0" lvl="2" marL="0" algn="r">
              <a:spcBef>
                <a:spcPts val="0"/>
              </a:spcBef>
              <a:buNone/>
              <a:defRPr b="0" i="0" sz="1200">
                <a:solidFill>
                  <a:srgbClr val="FFFEFB"/>
                </a:solidFill>
                <a:latin typeface="Arial"/>
                <a:ea typeface="Arial"/>
                <a:cs typeface="Arial"/>
                <a:sym typeface="Arial"/>
              </a:defRPr>
            </a:lvl3pPr>
            <a:lvl4pPr indent="0" lvl="3" marL="0" algn="r">
              <a:spcBef>
                <a:spcPts val="0"/>
              </a:spcBef>
              <a:buNone/>
              <a:defRPr b="0" i="0" sz="1200">
                <a:solidFill>
                  <a:srgbClr val="FFFEFB"/>
                </a:solidFill>
                <a:latin typeface="Arial"/>
                <a:ea typeface="Arial"/>
                <a:cs typeface="Arial"/>
                <a:sym typeface="Arial"/>
              </a:defRPr>
            </a:lvl4pPr>
            <a:lvl5pPr indent="0" lvl="4" marL="0" algn="r">
              <a:spcBef>
                <a:spcPts val="0"/>
              </a:spcBef>
              <a:buNone/>
              <a:defRPr b="0" i="0" sz="1200">
                <a:solidFill>
                  <a:srgbClr val="FFFEFB"/>
                </a:solidFill>
                <a:latin typeface="Arial"/>
                <a:ea typeface="Arial"/>
                <a:cs typeface="Arial"/>
                <a:sym typeface="Arial"/>
              </a:defRPr>
            </a:lvl5pPr>
            <a:lvl6pPr indent="0" lvl="5" marL="0" algn="r">
              <a:spcBef>
                <a:spcPts val="0"/>
              </a:spcBef>
              <a:buNone/>
              <a:defRPr b="0" i="0" sz="1200">
                <a:solidFill>
                  <a:srgbClr val="FFFEFB"/>
                </a:solidFill>
                <a:latin typeface="Arial"/>
                <a:ea typeface="Arial"/>
                <a:cs typeface="Arial"/>
                <a:sym typeface="Arial"/>
              </a:defRPr>
            </a:lvl6pPr>
            <a:lvl7pPr indent="0" lvl="6" marL="0" algn="r">
              <a:spcBef>
                <a:spcPts val="0"/>
              </a:spcBef>
              <a:buNone/>
              <a:defRPr b="0" i="0" sz="1200">
                <a:solidFill>
                  <a:srgbClr val="FFFEFB"/>
                </a:solidFill>
                <a:latin typeface="Arial"/>
                <a:ea typeface="Arial"/>
                <a:cs typeface="Arial"/>
                <a:sym typeface="Arial"/>
              </a:defRPr>
            </a:lvl7pPr>
            <a:lvl8pPr indent="0" lvl="7" marL="0" algn="r">
              <a:spcBef>
                <a:spcPts val="0"/>
              </a:spcBef>
              <a:buNone/>
              <a:defRPr b="0" i="0" sz="1200">
                <a:solidFill>
                  <a:srgbClr val="FFFEFB"/>
                </a:solidFill>
                <a:latin typeface="Arial"/>
                <a:ea typeface="Arial"/>
                <a:cs typeface="Arial"/>
                <a:sym typeface="Arial"/>
              </a:defRPr>
            </a:lvl8pPr>
            <a:lvl9pPr indent="0" lvl="8" marL="0" algn="r">
              <a:spcBef>
                <a:spcPts val="0"/>
              </a:spcBef>
              <a:buNone/>
              <a:defRPr b="0" i="0" sz="1200">
                <a:solidFill>
                  <a:srgbClr val="FFFEFB"/>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sv-SE"/>
              <a:t>‹#›</a:t>
            </a:fld>
            <a:endParaRPr/>
          </a:p>
        </p:txBody>
      </p:sp>
      <p:sp>
        <p:nvSpPr>
          <p:cNvPr id="44" name="Google Shape;44;p40"/>
          <p:cNvSpPr txBox="1"/>
          <p:nvPr>
            <p:ph idx="2" type="body"/>
          </p:nvPr>
        </p:nvSpPr>
        <p:spPr>
          <a:xfrm>
            <a:off x="4548984" y="2288611"/>
            <a:ext cx="3094307" cy="1044414"/>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1800"/>
              <a:buNone/>
              <a:defRPr sz="1800"/>
            </a:lvl1pPr>
            <a:lvl2pPr indent="-228600" lvl="1" marL="914400" algn="l">
              <a:lnSpc>
                <a:spcPct val="90000"/>
              </a:lnSpc>
              <a:spcBef>
                <a:spcPts val="500"/>
              </a:spcBef>
              <a:spcAft>
                <a:spcPts val="0"/>
              </a:spcAft>
              <a:buClr>
                <a:schemeClr val="lt1"/>
              </a:buClr>
              <a:buSzPts val="2400"/>
              <a:buNone/>
              <a:defRPr/>
            </a:lvl2pPr>
            <a:lvl3pPr indent="-228600" lvl="2" marL="1371600" algn="l">
              <a:lnSpc>
                <a:spcPct val="90000"/>
              </a:lnSpc>
              <a:spcBef>
                <a:spcPts val="500"/>
              </a:spcBef>
              <a:spcAft>
                <a:spcPts val="0"/>
              </a:spcAft>
              <a:buClr>
                <a:schemeClr val="lt1"/>
              </a:buClr>
              <a:buSzPts val="2000"/>
              <a:buNone/>
              <a:defRPr/>
            </a:lvl3pPr>
            <a:lvl4pPr indent="-228600" lvl="3" marL="1828800" algn="l">
              <a:lnSpc>
                <a:spcPct val="90000"/>
              </a:lnSpc>
              <a:spcBef>
                <a:spcPts val="500"/>
              </a:spcBef>
              <a:spcAft>
                <a:spcPts val="0"/>
              </a:spcAft>
              <a:buClr>
                <a:schemeClr val="lt1"/>
              </a:buClr>
              <a:buSzPts val="1800"/>
              <a:buNone/>
              <a:defRPr/>
            </a:lvl4pPr>
            <a:lvl5pPr indent="-228600" lvl="4" marL="2286000" algn="l">
              <a:lnSpc>
                <a:spcPct val="90000"/>
              </a:lnSpc>
              <a:spcBef>
                <a:spcPts val="500"/>
              </a:spcBef>
              <a:spcAft>
                <a:spcPts val="0"/>
              </a:spcAft>
              <a:buClr>
                <a:schemeClr val="lt1"/>
              </a:buClr>
              <a:buSzPts val="1800"/>
              <a:buNone/>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5" name="Google Shape;45;p40"/>
          <p:cNvSpPr txBox="1"/>
          <p:nvPr>
            <p:ph idx="3" type="body"/>
          </p:nvPr>
        </p:nvSpPr>
        <p:spPr>
          <a:xfrm>
            <a:off x="4548846" y="1215989"/>
            <a:ext cx="3094307" cy="823240"/>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2800"/>
              <a:buNone/>
              <a:defRPr b="1" i="0" sz="2800">
                <a:latin typeface="Arial"/>
                <a:ea typeface="Arial"/>
                <a:cs typeface="Arial"/>
                <a:sym typeface="Arial"/>
              </a:defRPr>
            </a:lvl1pPr>
            <a:lvl2pPr indent="-342900" lvl="1" marL="914400" algn="l">
              <a:lnSpc>
                <a:spcPct val="90000"/>
              </a:lnSpc>
              <a:spcBef>
                <a:spcPts val="500"/>
              </a:spcBef>
              <a:spcAft>
                <a:spcPts val="0"/>
              </a:spcAft>
              <a:buClr>
                <a:schemeClr val="lt1"/>
              </a:buClr>
              <a:buSzPts val="1800"/>
              <a:buChar char="•"/>
              <a:defRPr/>
            </a:lvl2pPr>
            <a:lvl3pPr indent="-342900" lvl="2" marL="1371600" algn="l">
              <a:lnSpc>
                <a:spcPct val="90000"/>
              </a:lnSpc>
              <a:spcBef>
                <a:spcPts val="500"/>
              </a:spcBef>
              <a:spcAft>
                <a:spcPts val="0"/>
              </a:spcAft>
              <a:buClr>
                <a:schemeClr val="lt1"/>
              </a:buClr>
              <a:buSzPts val="1800"/>
              <a:buChar char="•"/>
              <a:defRPr/>
            </a:lvl3pPr>
            <a:lvl4pPr indent="-342900" lvl="3" marL="1828800" algn="l">
              <a:lnSpc>
                <a:spcPct val="90000"/>
              </a:lnSpc>
              <a:spcBef>
                <a:spcPts val="500"/>
              </a:spcBef>
              <a:spcAft>
                <a:spcPts val="0"/>
              </a:spcAft>
              <a:buClr>
                <a:schemeClr val="lt1"/>
              </a:buClr>
              <a:buSzPts val="1800"/>
              <a:buChar char="•"/>
              <a:defRPr/>
            </a:lvl4pPr>
            <a:lvl5pPr indent="-342900" lvl="4" marL="2286000" algn="l">
              <a:lnSpc>
                <a:spcPct val="9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6" name="Google Shape;46;p40"/>
          <p:cNvSpPr txBox="1"/>
          <p:nvPr>
            <p:ph idx="4" type="body"/>
          </p:nvPr>
        </p:nvSpPr>
        <p:spPr>
          <a:xfrm>
            <a:off x="8259491" y="1215989"/>
            <a:ext cx="3094307" cy="823240"/>
          </a:xfrm>
          <a:prstGeom prst="rect">
            <a:avLst/>
          </a:prstGeom>
          <a:noFill/>
          <a:ln>
            <a:noFill/>
          </a:ln>
        </p:spPr>
        <p:txBody>
          <a:bodyPr anchorCtr="0" anchor="b" bIns="45700" lIns="91425" spcFirstLastPara="1" rIns="91425" wrap="square" tIns="45700">
            <a:normAutofit/>
          </a:bodyPr>
          <a:lstStyle>
            <a:lvl1pPr indent="-228600" lvl="0" marL="457200" marR="0" algn="l">
              <a:lnSpc>
                <a:spcPct val="90000"/>
              </a:lnSpc>
              <a:spcBef>
                <a:spcPts val="1000"/>
              </a:spcBef>
              <a:spcAft>
                <a:spcPts val="0"/>
              </a:spcAft>
              <a:buClr>
                <a:schemeClr val="lt1"/>
              </a:buClr>
              <a:buSzPts val="2800"/>
              <a:buFont typeface="Arial"/>
              <a:buNone/>
              <a:defRPr b="1" i="0" sz="2800">
                <a:latin typeface="Arial"/>
                <a:ea typeface="Arial"/>
                <a:cs typeface="Arial"/>
                <a:sym typeface="Arial"/>
              </a:defRPr>
            </a:lvl1pPr>
            <a:lvl2pPr indent="-228600" lvl="1" marL="914400" algn="l">
              <a:lnSpc>
                <a:spcPct val="90000"/>
              </a:lnSpc>
              <a:spcBef>
                <a:spcPts val="500"/>
              </a:spcBef>
              <a:spcAft>
                <a:spcPts val="0"/>
              </a:spcAft>
              <a:buClr>
                <a:schemeClr val="lt1"/>
              </a:buClr>
              <a:buSzPts val="2400"/>
              <a:buNone/>
              <a:defRPr/>
            </a:lvl2pPr>
            <a:lvl3pPr indent="-228600" lvl="2" marL="1371600" algn="l">
              <a:lnSpc>
                <a:spcPct val="90000"/>
              </a:lnSpc>
              <a:spcBef>
                <a:spcPts val="500"/>
              </a:spcBef>
              <a:spcAft>
                <a:spcPts val="0"/>
              </a:spcAft>
              <a:buClr>
                <a:schemeClr val="lt1"/>
              </a:buClr>
              <a:buSzPts val="2000"/>
              <a:buNone/>
              <a:defRPr/>
            </a:lvl3pPr>
            <a:lvl4pPr indent="-228600" lvl="3" marL="1828800" algn="l">
              <a:lnSpc>
                <a:spcPct val="90000"/>
              </a:lnSpc>
              <a:spcBef>
                <a:spcPts val="500"/>
              </a:spcBef>
              <a:spcAft>
                <a:spcPts val="0"/>
              </a:spcAft>
              <a:buClr>
                <a:schemeClr val="lt1"/>
              </a:buClr>
              <a:buSzPts val="1800"/>
              <a:buNone/>
              <a:defRPr/>
            </a:lvl4pPr>
            <a:lvl5pPr indent="-228600" lvl="4" marL="2286000" algn="l">
              <a:lnSpc>
                <a:spcPct val="90000"/>
              </a:lnSpc>
              <a:spcBef>
                <a:spcPts val="500"/>
              </a:spcBef>
              <a:spcAft>
                <a:spcPts val="0"/>
              </a:spcAft>
              <a:buClr>
                <a:schemeClr val="lt1"/>
              </a:buClr>
              <a:buSzPts val="1800"/>
              <a:buNone/>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7" name="Google Shape;47;p40"/>
          <p:cNvSpPr txBox="1"/>
          <p:nvPr>
            <p:ph idx="5" type="body"/>
          </p:nvPr>
        </p:nvSpPr>
        <p:spPr>
          <a:xfrm>
            <a:off x="8259763" y="2289001"/>
            <a:ext cx="3094035" cy="1044023"/>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lt1"/>
              </a:buClr>
              <a:buSzPts val="1800"/>
              <a:buNone/>
              <a:defRPr sz="1800"/>
            </a:lvl1pPr>
            <a:lvl2pPr indent="-228600" lvl="1" marL="914400" algn="l">
              <a:lnSpc>
                <a:spcPct val="90000"/>
              </a:lnSpc>
              <a:spcBef>
                <a:spcPts val="500"/>
              </a:spcBef>
              <a:spcAft>
                <a:spcPts val="0"/>
              </a:spcAft>
              <a:buClr>
                <a:schemeClr val="lt1"/>
              </a:buClr>
              <a:buSzPts val="2400"/>
              <a:buNone/>
              <a:defRPr sz="2400"/>
            </a:lvl2pPr>
            <a:lvl3pPr indent="-228600" lvl="2" marL="1371600" algn="l">
              <a:lnSpc>
                <a:spcPct val="90000"/>
              </a:lnSpc>
              <a:spcBef>
                <a:spcPts val="500"/>
              </a:spcBef>
              <a:spcAft>
                <a:spcPts val="0"/>
              </a:spcAft>
              <a:buClr>
                <a:schemeClr val="lt1"/>
              </a:buClr>
              <a:buSzPts val="2400"/>
              <a:buNone/>
              <a:defRPr sz="2400"/>
            </a:lvl3pPr>
            <a:lvl4pPr indent="-228600" lvl="3" marL="1828800" algn="l">
              <a:lnSpc>
                <a:spcPct val="90000"/>
              </a:lnSpc>
              <a:spcBef>
                <a:spcPts val="500"/>
              </a:spcBef>
              <a:spcAft>
                <a:spcPts val="0"/>
              </a:spcAft>
              <a:buClr>
                <a:schemeClr val="lt1"/>
              </a:buClr>
              <a:buSzPts val="2400"/>
              <a:buNone/>
              <a:defRPr sz="2400"/>
            </a:lvl4pPr>
            <a:lvl5pPr indent="-228600" lvl="4" marL="2286000" algn="l">
              <a:lnSpc>
                <a:spcPct val="90000"/>
              </a:lnSpc>
              <a:spcBef>
                <a:spcPts val="500"/>
              </a:spcBef>
              <a:spcAft>
                <a:spcPts val="0"/>
              </a:spcAft>
              <a:buClr>
                <a:schemeClr val="lt1"/>
              </a:buClr>
              <a:buSzPts val="2400"/>
              <a:buNone/>
              <a:defRPr sz="2400"/>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8" name="Google Shape;48;p40"/>
          <p:cNvSpPr txBox="1"/>
          <p:nvPr>
            <p:ph idx="6" type="body"/>
          </p:nvPr>
        </p:nvSpPr>
        <p:spPr>
          <a:xfrm>
            <a:off x="838469" y="3708364"/>
            <a:ext cx="3094038" cy="834887"/>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2800"/>
              <a:buNone/>
              <a:defRPr b="1" i="0">
                <a:latin typeface="Arial"/>
                <a:ea typeface="Arial"/>
                <a:cs typeface="Arial"/>
                <a:sym typeface="Arial"/>
              </a:defRPr>
            </a:lvl1pPr>
            <a:lvl2pPr indent="-228600" lvl="1" marL="914400" algn="l">
              <a:lnSpc>
                <a:spcPct val="90000"/>
              </a:lnSpc>
              <a:spcBef>
                <a:spcPts val="500"/>
              </a:spcBef>
              <a:spcAft>
                <a:spcPts val="0"/>
              </a:spcAft>
              <a:buClr>
                <a:schemeClr val="lt1"/>
              </a:buClr>
              <a:buSzPts val="2400"/>
              <a:buNone/>
              <a:defRPr/>
            </a:lvl2pPr>
            <a:lvl3pPr indent="-228600" lvl="2" marL="1371600" algn="l">
              <a:lnSpc>
                <a:spcPct val="90000"/>
              </a:lnSpc>
              <a:spcBef>
                <a:spcPts val="500"/>
              </a:spcBef>
              <a:spcAft>
                <a:spcPts val="0"/>
              </a:spcAft>
              <a:buClr>
                <a:schemeClr val="lt1"/>
              </a:buClr>
              <a:buSzPts val="2000"/>
              <a:buNone/>
              <a:defRPr/>
            </a:lvl3pPr>
            <a:lvl4pPr indent="-228600" lvl="3" marL="1828800" algn="l">
              <a:lnSpc>
                <a:spcPct val="90000"/>
              </a:lnSpc>
              <a:spcBef>
                <a:spcPts val="500"/>
              </a:spcBef>
              <a:spcAft>
                <a:spcPts val="0"/>
              </a:spcAft>
              <a:buClr>
                <a:schemeClr val="lt1"/>
              </a:buClr>
              <a:buSzPts val="1800"/>
              <a:buNone/>
              <a:defRPr/>
            </a:lvl4pPr>
            <a:lvl5pPr indent="-228600" lvl="4" marL="2286000" algn="l">
              <a:lnSpc>
                <a:spcPct val="90000"/>
              </a:lnSpc>
              <a:spcBef>
                <a:spcPts val="500"/>
              </a:spcBef>
              <a:spcAft>
                <a:spcPts val="0"/>
              </a:spcAft>
              <a:buClr>
                <a:schemeClr val="lt1"/>
              </a:buClr>
              <a:buSzPts val="1800"/>
              <a:buNone/>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9" name="Google Shape;49;p40"/>
          <p:cNvSpPr txBox="1"/>
          <p:nvPr>
            <p:ph idx="7" type="body"/>
          </p:nvPr>
        </p:nvSpPr>
        <p:spPr>
          <a:xfrm>
            <a:off x="4548188" y="3708363"/>
            <a:ext cx="3095625" cy="834887"/>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lt1"/>
              </a:buClr>
              <a:buSzPts val="2800"/>
              <a:buNone/>
              <a:defRPr b="1" i="0" sz="2800">
                <a:latin typeface="Arial"/>
                <a:ea typeface="Arial"/>
                <a:cs typeface="Arial"/>
                <a:sym typeface="Arial"/>
              </a:defRPr>
            </a:lvl1pPr>
            <a:lvl2pPr indent="-228600" lvl="1" marL="914400" algn="l">
              <a:lnSpc>
                <a:spcPct val="90000"/>
              </a:lnSpc>
              <a:spcBef>
                <a:spcPts val="500"/>
              </a:spcBef>
              <a:spcAft>
                <a:spcPts val="0"/>
              </a:spcAft>
              <a:buClr>
                <a:schemeClr val="lt1"/>
              </a:buClr>
              <a:buSzPts val="2800"/>
              <a:buNone/>
              <a:defRPr b="1" i="0" sz="2800">
                <a:latin typeface="Arial"/>
                <a:ea typeface="Arial"/>
                <a:cs typeface="Arial"/>
                <a:sym typeface="Arial"/>
              </a:defRPr>
            </a:lvl2pPr>
            <a:lvl3pPr indent="-228600" lvl="2" marL="1371600" algn="l">
              <a:lnSpc>
                <a:spcPct val="90000"/>
              </a:lnSpc>
              <a:spcBef>
                <a:spcPts val="500"/>
              </a:spcBef>
              <a:spcAft>
                <a:spcPts val="0"/>
              </a:spcAft>
              <a:buClr>
                <a:schemeClr val="lt1"/>
              </a:buClr>
              <a:buSzPts val="2800"/>
              <a:buNone/>
              <a:defRPr b="1" i="0" sz="2800">
                <a:latin typeface="Arial"/>
                <a:ea typeface="Arial"/>
                <a:cs typeface="Arial"/>
                <a:sym typeface="Arial"/>
              </a:defRPr>
            </a:lvl3pPr>
            <a:lvl4pPr indent="-228600" lvl="3" marL="1828800" algn="l">
              <a:lnSpc>
                <a:spcPct val="90000"/>
              </a:lnSpc>
              <a:spcBef>
                <a:spcPts val="500"/>
              </a:spcBef>
              <a:spcAft>
                <a:spcPts val="0"/>
              </a:spcAft>
              <a:buClr>
                <a:schemeClr val="lt1"/>
              </a:buClr>
              <a:buSzPts val="2800"/>
              <a:buNone/>
              <a:defRPr b="1" i="0" sz="2800">
                <a:latin typeface="Arial"/>
                <a:ea typeface="Arial"/>
                <a:cs typeface="Arial"/>
                <a:sym typeface="Arial"/>
              </a:defRPr>
            </a:lvl4pPr>
            <a:lvl5pPr indent="-228600" lvl="4" marL="2286000" algn="l">
              <a:lnSpc>
                <a:spcPct val="90000"/>
              </a:lnSpc>
              <a:spcBef>
                <a:spcPts val="500"/>
              </a:spcBef>
              <a:spcAft>
                <a:spcPts val="0"/>
              </a:spcAft>
              <a:buClr>
                <a:schemeClr val="lt1"/>
              </a:buClr>
              <a:buSzPts val="2800"/>
              <a:buNone/>
              <a:defRPr b="1" i="0" sz="2800">
                <a:latin typeface="Arial"/>
                <a:ea typeface="Arial"/>
                <a:cs typeface="Arial"/>
                <a:sym typeface="Arial"/>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50" name="Google Shape;50;p40"/>
          <p:cNvSpPr txBox="1"/>
          <p:nvPr>
            <p:ph idx="8" type="body"/>
          </p:nvPr>
        </p:nvSpPr>
        <p:spPr>
          <a:xfrm>
            <a:off x="838469" y="4772362"/>
            <a:ext cx="3094038" cy="1044415"/>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lt1"/>
              </a:buClr>
              <a:buSzPts val="1800"/>
              <a:buNone/>
              <a:defRPr sz="1800"/>
            </a:lvl1pPr>
            <a:lvl2pPr indent="-228600" lvl="1" marL="914400" algn="l">
              <a:lnSpc>
                <a:spcPct val="90000"/>
              </a:lnSpc>
              <a:spcBef>
                <a:spcPts val="500"/>
              </a:spcBef>
              <a:spcAft>
                <a:spcPts val="0"/>
              </a:spcAft>
              <a:buClr>
                <a:schemeClr val="lt1"/>
              </a:buClr>
              <a:buSzPts val="1800"/>
              <a:buNone/>
              <a:defRPr sz="1800"/>
            </a:lvl2pPr>
            <a:lvl3pPr indent="-228600" lvl="2" marL="1371600" algn="l">
              <a:lnSpc>
                <a:spcPct val="90000"/>
              </a:lnSpc>
              <a:spcBef>
                <a:spcPts val="500"/>
              </a:spcBef>
              <a:spcAft>
                <a:spcPts val="0"/>
              </a:spcAft>
              <a:buClr>
                <a:schemeClr val="lt1"/>
              </a:buClr>
              <a:buSzPts val="1800"/>
              <a:buNone/>
              <a:defRPr sz="1800"/>
            </a:lvl3pPr>
            <a:lvl4pPr indent="-228600" lvl="3" marL="1828800" algn="l">
              <a:lnSpc>
                <a:spcPct val="90000"/>
              </a:lnSpc>
              <a:spcBef>
                <a:spcPts val="500"/>
              </a:spcBef>
              <a:spcAft>
                <a:spcPts val="0"/>
              </a:spcAft>
              <a:buClr>
                <a:schemeClr val="lt1"/>
              </a:buClr>
              <a:buSzPts val="1800"/>
              <a:buNone/>
              <a:defRPr sz="1800"/>
            </a:lvl4pPr>
            <a:lvl5pPr indent="-228600" lvl="4" marL="2286000" algn="l">
              <a:lnSpc>
                <a:spcPct val="90000"/>
              </a:lnSpc>
              <a:spcBef>
                <a:spcPts val="500"/>
              </a:spcBef>
              <a:spcAft>
                <a:spcPts val="0"/>
              </a:spcAft>
              <a:buClr>
                <a:schemeClr val="lt1"/>
              </a:buClr>
              <a:buSzPts val="1800"/>
              <a:buNone/>
              <a:defRPr sz="1800"/>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51" name="Google Shape;51;p40"/>
          <p:cNvSpPr txBox="1"/>
          <p:nvPr>
            <p:ph idx="9" type="body"/>
          </p:nvPr>
        </p:nvSpPr>
        <p:spPr>
          <a:xfrm>
            <a:off x="4548188" y="4772362"/>
            <a:ext cx="3095625" cy="1044478"/>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lt1"/>
              </a:buClr>
              <a:buSzPts val="1800"/>
              <a:buNone/>
              <a:defRPr sz="1800"/>
            </a:lvl1pPr>
            <a:lvl2pPr indent="-342900" lvl="1" marL="914400" algn="l">
              <a:lnSpc>
                <a:spcPct val="90000"/>
              </a:lnSpc>
              <a:spcBef>
                <a:spcPts val="500"/>
              </a:spcBef>
              <a:spcAft>
                <a:spcPts val="0"/>
              </a:spcAft>
              <a:buClr>
                <a:schemeClr val="lt1"/>
              </a:buClr>
              <a:buSzPts val="1800"/>
              <a:buChar char="•"/>
              <a:defRPr sz="1800"/>
            </a:lvl2pPr>
            <a:lvl3pPr indent="-342900" lvl="2" marL="1371600" algn="l">
              <a:lnSpc>
                <a:spcPct val="90000"/>
              </a:lnSpc>
              <a:spcBef>
                <a:spcPts val="500"/>
              </a:spcBef>
              <a:spcAft>
                <a:spcPts val="0"/>
              </a:spcAft>
              <a:buClr>
                <a:schemeClr val="lt1"/>
              </a:buClr>
              <a:buSzPts val="1800"/>
              <a:buChar char="•"/>
              <a:defRPr sz="1800"/>
            </a:lvl3pPr>
            <a:lvl4pPr indent="-342900" lvl="3" marL="1828800" algn="l">
              <a:lnSpc>
                <a:spcPct val="90000"/>
              </a:lnSpc>
              <a:spcBef>
                <a:spcPts val="500"/>
              </a:spcBef>
              <a:spcAft>
                <a:spcPts val="0"/>
              </a:spcAft>
              <a:buClr>
                <a:schemeClr val="lt1"/>
              </a:buClr>
              <a:buSzPts val="1800"/>
              <a:buChar char="•"/>
              <a:defRPr/>
            </a:lvl4pPr>
            <a:lvl5pPr indent="-342900" lvl="4" marL="2286000" algn="l">
              <a:lnSpc>
                <a:spcPct val="9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52" name="Google Shape;52;p40"/>
          <p:cNvSpPr txBox="1"/>
          <p:nvPr>
            <p:ph idx="13" type="body"/>
          </p:nvPr>
        </p:nvSpPr>
        <p:spPr>
          <a:xfrm>
            <a:off x="8259763" y="3708363"/>
            <a:ext cx="3094037" cy="834888"/>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lt1"/>
              </a:buClr>
              <a:buSzPts val="2800"/>
              <a:buNone/>
              <a:defRPr b="1" i="0" sz="2800">
                <a:latin typeface="Arial"/>
                <a:ea typeface="Arial"/>
                <a:cs typeface="Arial"/>
                <a:sym typeface="Arial"/>
              </a:defRPr>
            </a:lvl1pPr>
            <a:lvl2pPr indent="-228600" lvl="1" marL="914400" algn="l">
              <a:lnSpc>
                <a:spcPct val="90000"/>
              </a:lnSpc>
              <a:spcBef>
                <a:spcPts val="500"/>
              </a:spcBef>
              <a:spcAft>
                <a:spcPts val="0"/>
              </a:spcAft>
              <a:buClr>
                <a:schemeClr val="lt1"/>
              </a:buClr>
              <a:buSzPts val="2800"/>
              <a:buNone/>
              <a:defRPr b="1" i="0" sz="2800">
                <a:latin typeface="Arial"/>
                <a:ea typeface="Arial"/>
                <a:cs typeface="Arial"/>
                <a:sym typeface="Arial"/>
              </a:defRPr>
            </a:lvl2pPr>
            <a:lvl3pPr indent="-228600" lvl="2" marL="1371600" algn="l">
              <a:lnSpc>
                <a:spcPct val="90000"/>
              </a:lnSpc>
              <a:spcBef>
                <a:spcPts val="500"/>
              </a:spcBef>
              <a:spcAft>
                <a:spcPts val="0"/>
              </a:spcAft>
              <a:buClr>
                <a:schemeClr val="lt1"/>
              </a:buClr>
              <a:buSzPts val="2800"/>
              <a:buNone/>
              <a:defRPr b="1" i="0" sz="2800">
                <a:latin typeface="Arial"/>
                <a:ea typeface="Arial"/>
                <a:cs typeface="Arial"/>
                <a:sym typeface="Arial"/>
              </a:defRPr>
            </a:lvl3pPr>
            <a:lvl4pPr indent="-228600" lvl="3" marL="1828800" algn="l">
              <a:lnSpc>
                <a:spcPct val="90000"/>
              </a:lnSpc>
              <a:spcBef>
                <a:spcPts val="500"/>
              </a:spcBef>
              <a:spcAft>
                <a:spcPts val="0"/>
              </a:spcAft>
              <a:buClr>
                <a:schemeClr val="lt1"/>
              </a:buClr>
              <a:buSzPts val="2800"/>
              <a:buNone/>
              <a:defRPr b="1" i="0" sz="2800">
                <a:latin typeface="Arial"/>
                <a:ea typeface="Arial"/>
                <a:cs typeface="Arial"/>
                <a:sym typeface="Arial"/>
              </a:defRPr>
            </a:lvl4pPr>
            <a:lvl5pPr indent="-228600" lvl="4" marL="2286000" algn="l">
              <a:lnSpc>
                <a:spcPct val="90000"/>
              </a:lnSpc>
              <a:spcBef>
                <a:spcPts val="500"/>
              </a:spcBef>
              <a:spcAft>
                <a:spcPts val="0"/>
              </a:spcAft>
              <a:buClr>
                <a:schemeClr val="lt1"/>
              </a:buClr>
              <a:buSzPts val="2800"/>
              <a:buNone/>
              <a:defRPr b="1" i="0" sz="2800">
                <a:latin typeface="Arial"/>
                <a:ea typeface="Arial"/>
                <a:cs typeface="Arial"/>
                <a:sym typeface="Arial"/>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53" name="Google Shape;53;p40"/>
          <p:cNvSpPr txBox="1"/>
          <p:nvPr>
            <p:ph idx="14" type="body"/>
          </p:nvPr>
        </p:nvSpPr>
        <p:spPr>
          <a:xfrm>
            <a:off x="8258174" y="4772025"/>
            <a:ext cx="3095625" cy="1044575"/>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1800"/>
              <a:buNone/>
              <a:defRPr sz="1800"/>
            </a:lvl1pPr>
            <a:lvl2pPr indent="-228600" lvl="1" marL="914400" algn="l">
              <a:lnSpc>
                <a:spcPct val="90000"/>
              </a:lnSpc>
              <a:spcBef>
                <a:spcPts val="500"/>
              </a:spcBef>
              <a:spcAft>
                <a:spcPts val="0"/>
              </a:spcAft>
              <a:buClr>
                <a:schemeClr val="lt1"/>
              </a:buClr>
              <a:buSzPts val="2400"/>
              <a:buNone/>
              <a:defRPr/>
            </a:lvl2pPr>
            <a:lvl3pPr indent="-228600" lvl="2" marL="1371600" algn="l">
              <a:lnSpc>
                <a:spcPct val="90000"/>
              </a:lnSpc>
              <a:spcBef>
                <a:spcPts val="500"/>
              </a:spcBef>
              <a:spcAft>
                <a:spcPts val="0"/>
              </a:spcAft>
              <a:buClr>
                <a:schemeClr val="lt1"/>
              </a:buClr>
              <a:buSzPts val="2000"/>
              <a:buNone/>
              <a:defRPr/>
            </a:lvl3pPr>
            <a:lvl4pPr indent="-228600" lvl="3" marL="1828800" algn="l">
              <a:lnSpc>
                <a:spcPct val="90000"/>
              </a:lnSpc>
              <a:spcBef>
                <a:spcPts val="500"/>
              </a:spcBef>
              <a:spcAft>
                <a:spcPts val="0"/>
              </a:spcAft>
              <a:buClr>
                <a:schemeClr val="lt1"/>
              </a:buClr>
              <a:buSzPts val="1800"/>
              <a:buNone/>
              <a:defRPr/>
            </a:lvl4pPr>
            <a:lvl5pPr indent="-228600" lvl="4" marL="2286000" algn="l">
              <a:lnSpc>
                <a:spcPct val="90000"/>
              </a:lnSpc>
              <a:spcBef>
                <a:spcPts val="500"/>
              </a:spcBef>
              <a:spcAft>
                <a:spcPts val="0"/>
              </a:spcAft>
              <a:buClr>
                <a:schemeClr val="lt1"/>
              </a:buClr>
              <a:buSzPts val="1800"/>
              <a:buNone/>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pic>
        <p:nvPicPr>
          <p:cNvPr descr="En bild som visar ritning&#10;&#10;Automatiskt genererad beskrivning" id="54" name="Google Shape;54;p40"/>
          <p:cNvPicPr preferRelativeResize="0"/>
          <p:nvPr/>
        </p:nvPicPr>
        <p:blipFill rotWithShape="1">
          <a:blip r:embed="rId2">
            <a:alphaModFix/>
          </a:blip>
          <a:srcRect b="0" l="0" r="0" t="0"/>
          <a:stretch/>
        </p:blipFill>
        <p:spPr>
          <a:xfrm>
            <a:off x="10809044" y="476251"/>
            <a:ext cx="765708" cy="765708"/>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mpty dark" showMasterSp="0" type="blank">
  <p:cSld name="BLANK">
    <p:bg>
      <p:bgPr>
        <a:solidFill>
          <a:schemeClr val="dk1"/>
        </a:solidFill>
      </p:bgPr>
    </p:bg>
    <p:spTree>
      <p:nvGrpSpPr>
        <p:cNvPr id="62" name="Shape 62"/>
        <p:cNvGrpSpPr/>
        <p:nvPr/>
      </p:nvGrpSpPr>
      <p:grpSpPr>
        <a:xfrm>
          <a:off x="0" y="0"/>
          <a:ext cx="0" cy="0"/>
          <a:chOff x="0" y="0"/>
          <a:chExt cx="0" cy="0"/>
        </a:xfrm>
      </p:grpSpPr>
      <p:sp>
        <p:nvSpPr>
          <p:cNvPr id="63" name="Google Shape;63;p3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33"/>
          <p:cNvSpPr txBox="1"/>
          <p:nvPr>
            <p:ph idx="11" type="ftr"/>
          </p:nvPr>
        </p:nvSpPr>
        <p:spPr>
          <a:xfrm>
            <a:off x="4038599" y="6356350"/>
            <a:ext cx="5980043"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 name="Google Shape;65;p33"/>
          <p:cNvSpPr txBox="1"/>
          <p:nvPr>
            <p:ph idx="12" type="sldNum"/>
          </p:nvPr>
        </p:nvSpPr>
        <p:spPr>
          <a:xfrm>
            <a:off x="11383617" y="365125"/>
            <a:ext cx="443948"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sv-SE"/>
              <a:t>‹#›</a:t>
            </a:fld>
            <a:endParaRPr/>
          </a:p>
        </p:txBody>
      </p:sp>
      <p:pic>
        <p:nvPicPr>
          <p:cNvPr descr="En bild som visar ritning&#10;&#10;Automatiskt genererad beskrivning" id="66" name="Google Shape;66;p33"/>
          <p:cNvPicPr preferRelativeResize="0"/>
          <p:nvPr/>
        </p:nvPicPr>
        <p:blipFill rotWithShape="1">
          <a:blip r:embed="rId2">
            <a:alphaModFix/>
          </a:blip>
          <a:srcRect b="0" l="0" r="0" t="0"/>
          <a:stretch/>
        </p:blipFill>
        <p:spPr>
          <a:xfrm>
            <a:off x="10809044" y="476251"/>
            <a:ext cx="765708" cy="765708"/>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mpty light">
  <p:cSld name="Empty light">
    <p:bg>
      <p:bgPr>
        <a:solidFill>
          <a:schemeClr val="lt1"/>
        </a:solidFill>
      </p:bgPr>
    </p:bg>
    <p:spTree>
      <p:nvGrpSpPr>
        <p:cNvPr id="67" name="Shape 67"/>
        <p:cNvGrpSpPr/>
        <p:nvPr/>
      </p:nvGrpSpPr>
      <p:grpSpPr>
        <a:xfrm>
          <a:off x="0" y="0"/>
          <a:ext cx="0" cy="0"/>
          <a:chOff x="0" y="0"/>
          <a:chExt cx="0" cy="0"/>
        </a:xfrm>
      </p:grpSpPr>
      <p:sp>
        <p:nvSpPr>
          <p:cNvPr id="68" name="Google Shape;68;p3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 name="Google Shape;69;p36"/>
          <p:cNvSpPr txBox="1"/>
          <p:nvPr>
            <p:ph idx="11" type="ftr"/>
          </p:nvPr>
        </p:nvSpPr>
        <p:spPr>
          <a:xfrm>
            <a:off x="4038599" y="6356350"/>
            <a:ext cx="5980043"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36"/>
          <p:cNvSpPr txBox="1"/>
          <p:nvPr>
            <p:ph idx="12" type="sldNum"/>
          </p:nvPr>
        </p:nvSpPr>
        <p:spPr>
          <a:xfrm>
            <a:off x="11383617" y="365125"/>
            <a:ext cx="443948"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sv-SE"/>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er" showMasterSp="0">
  <p:cSld name="Header">
    <p:bg>
      <p:bgPr>
        <a:solidFill>
          <a:schemeClr val="dk2"/>
        </a:solidFill>
      </p:bgPr>
    </p:bg>
    <p:spTree>
      <p:nvGrpSpPr>
        <p:cNvPr id="71" name="Shape 71"/>
        <p:cNvGrpSpPr/>
        <p:nvPr/>
      </p:nvGrpSpPr>
      <p:grpSpPr>
        <a:xfrm>
          <a:off x="0" y="0"/>
          <a:ext cx="0" cy="0"/>
          <a:chOff x="0" y="0"/>
          <a:chExt cx="0" cy="0"/>
        </a:xfrm>
      </p:grpSpPr>
      <p:sp>
        <p:nvSpPr>
          <p:cNvPr id="72" name="Google Shape;72;p31"/>
          <p:cNvSpPr/>
          <p:nvPr/>
        </p:nvSpPr>
        <p:spPr>
          <a:xfrm>
            <a:off x="0" y="0"/>
            <a:ext cx="12192000" cy="6858000"/>
          </a:xfrm>
          <a:prstGeom prst="rect">
            <a:avLst/>
          </a:prstGeom>
          <a:solidFill>
            <a:schemeClr val="dk1">
              <a:alpha val="200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3" name="Google Shape;73;p31"/>
          <p:cNvSpPr txBox="1"/>
          <p:nvPr>
            <p:ph type="ctrTitle"/>
          </p:nvPr>
        </p:nvSpPr>
        <p:spPr>
          <a:xfrm>
            <a:off x="1463041" y="2124353"/>
            <a:ext cx="8290560" cy="2170545"/>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6400"/>
              <a:buFont typeface="Arial"/>
              <a:buNone/>
              <a:defRPr sz="64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31"/>
          <p:cNvSpPr txBox="1"/>
          <p:nvPr>
            <p:ph idx="1" type="subTitle"/>
          </p:nvPr>
        </p:nvSpPr>
        <p:spPr>
          <a:xfrm>
            <a:off x="1463041" y="4584383"/>
            <a:ext cx="8290560" cy="1227137"/>
          </a:xfrm>
          <a:prstGeom prst="rect">
            <a:avLst/>
          </a:prstGeom>
          <a:noFill/>
          <a:ln>
            <a:noFill/>
          </a:ln>
        </p:spPr>
        <p:txBody>
          <a:bodyPr anchorCtr="0" anchor="t" bIns="45700" lIns="91425" spcFirstLastPara="1" rIns="91425" wrap="square" tIns="45700">
            <a:noAutofit/>
          </a:bodyPr>
          <a:lstStyle>
            <a:lvl1pPr lvl="0" algn="l">
              <a:lnSpc>
                <a:spcPct val="100000"/>
              </a:lnSpc>
              <a:spcBef>
                <a:spcPts val="1000"/>
              </a:spcBef>
              <a:spcAft>
                <a:spcPts val="0"/>
              </a:spcAft>
              <a:buClr>
                <a:schemeClr val="lt1"/>
              </a:buClr>
              <a:buSzPts val="2800"/>
              <a:buNone/>
              <a:defRPr sz="2800"/>
            </a:lvl1pPr>
            <a:lvl2pPr lvl="1" algn="ctr">
              <a:lnSpc>
                <a:spcPct val="90000"/>
              </a:lnSpc>
              <a:spcBef>
                <a:spcPts val="500"/>
              </a:spcBef>
              <a:spcAft>
                <a:spcPts val="0"/>
              </a:spcAft>
              <a:buClr>
                <a:schemeClr val="lt1"/>
              </a:buClr>
              <a:buSzPts val="2000"/>
              <a:buNone/>
              <a:defRPr sz="2000"/>
            </a:lvl2pPr>
            <a:lvl3pPr lvl="2" algn="ctr">
              <a:lnSpc>
                <a:spcPct val="90000"/>
              </a:lnSpc>
              <a:spcBef>
                <a:spcPts val="500"/>
              </a:spcBef>
              <a:spcAft>
                <a:spcPts val="0"/>
              </a:spcAft>
              <a:buClr>
                <a:schemeClr val="lt1"/>
              </a:buClr>
              <a:buSzPts val="1800"/>
              <a:buNone/>
              <a:defRPr sz="1800"/>
            </a:lvl3pPr>
            <a:lvl4pPr lvl="3" algn="ctr">
              <a:lnSpc>
                <a:spcPct val="90000"/>
              </a:lnSpc>
              <a:spcBef>
                <a:spcPts val="500"/>
              </a:spcBef>
              <a:spcAft>
                <a:spcPts val="0"/>
              </a:spcAft>
              <a:buClr>
                <a:schemeClr val="lt1"/>
              </a:buClr>
              <a:buSzPts val="1600"/>
              <a:buNone/>
              <a:defRPr sz="1600"/>
            </a:lvl4pPr>
            <a:lvl5pPr lvl="4" algn="ctr">
              <a:lnSpc>
                <a:spcPct val="90000"/>
              </a:lnSpc>
              <a:spcBef>
                <a:spcPts val="500"/>
              </a:spcBef>
              <a:spcAft>
                <a:spcPts val="0"/>
              </a:spcAft>
              <a:buClr>
                <a:schemeClr val="lt1"/>
              </a:buClr>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75" name="Google Shape;75;p3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31"/>
          <p:cNvSpPr txBox="1"/>
          <p:nvPr>
            <p:ph idx="11" type="ftr"/>
          </p:nvPr>
        </p:nvSpPr>
        <p:spPr>
          <a:xfrm>
            <a:off x="4038599" y="6356350"/>
            <a:ext cx="5980043"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31"/>
          <p:cNvSpPr txBox="1"/>
          <p:nvPr>
            <p:ph idx="12" type="sldNum"/>
          </p:nvPr>
        </p:nvSpPr>
        <p:spPr>
          <a:xfrm>
            <a:off x="11383617" y="365125"/>
            <a:ext cx="443948"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sv-SE"/>
              <a:t>‹#›</a:t>
            </a:fld>
            <a:endParaRPr/>
          </a:p>
        </p:txBody>
      </p:sp>
      <p:pic>
        <p:nvPicPr>
          <p:cNvPr descr="En bild som visar ritning&#10;&#10;Automatiskt genererad beskrivning" id="78" name="Google Shape;78;p31"/>
          <p:cNvPicPr preferRelativeResize="0"/>
          <p:nvPr/>
        </p:nvPicPr>
        <p:blipFill rotWithShape="1">
          <a:blip r:embed="rId2">
            <a:alphaModFix/>
          </a:blip>
          <a:srcRect b="0" l="0" r="0" t="0"/>
          <a:stretch/>
        </p:blipFill>
        <p:spPr>
          <a:xfrm>
            <a:off x="10809044" y="476251"/>
            <a:ext cx="765708" cy="765708"/>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er (alt, sub)">
  <p:cSld name="Header (alt, sub)">
    <p:bg>
      <p:bgPr>
        <a:solidFill>
          <a:schemeClr val="dk1"/>
        </a:solidFill>
      </p:bgPr>
    </p:bg>
    <p:spTree>
      <p:nvGrpSpPr>
        <p:cNvPr id="79" name="Shape 79"/>
        <p:cNvGrpSpPr/>
        <p:nvPr/>
      </p:nvGrpSpPr>
      <p:grpSpPr>
        <a:xfrm>
          <a:off x="0" y="0"/>
          <a:ext cx="0" cy="0"/>
          <a:chOff x="0" y="0"/>
          <a:chExt cx="0" cy="0"/>
        </a:xfrm>
      </p:grpSpPr>
      <p:sp>
        <p:nvSpPr>
          <p:cNvPr id="80" name="Google Shape;80;p34"/>
          <p:cNvSpPr txBox="1"/>
          <p:nvPr>
            <p:ph type="ctrTitle"/>
          </p:nvPr>
        </p:nvSpPr>
        <p:spPr>
          <a:xfrm>
            <a:off x="838200" y="1360902"/>
            <a:ext cx="10515600" cy="2387600"/>
          </a:xfrm>
          <a:prstGeom prst="rect">
            <a:avLst/>
          </a:prstGeom>
          <a:noFill/>
          <a:ln>
            <a:noFill/>
          </a:ln>
        </p:spPr>
        <p:txBody>
          <a:bodyPr anchorCtr="0" anchor="b" bIns="45700" lIns="91425" spcFirstLastPara="1" rIns="91425" wrap="square" tIns="45700">
            <a:noAutofit/>
          </a:bodyPr>
          <a:lstStyle>
            <a:lvl1pPr lvl="0" algn="ctr">
              <a:lnSpc>
                <a:spcPct val="90000"/>
              </a:lnSpc>
              <a:spcBef>
                <a:spcPts val="0"/>
              </a:spcBef>
              <a:spcAft>
                <a:spcPts val="0"/>
              </a:spcAft>
              <a:buClr>
                <a:schemeClr val="lt1"/>
              </a:buClr>
              <a:buSzPts val="6400"/>
              <a:buFont typeface="Arial"/>
              <a:buNone/>
              <a:defRPr sz="6400" cap="none">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1" name="Google Shape;81;p34"/>
          <p:cNvSpPr txBox="1"/>
          <p:nvPr>
            <p:ph idx="1" type="subTitle"/>
          </p:nvPr>
        </p:nvSpPr>
        <p:spPr>
          <a:xfrm>
            <a:off x="838200" y="3949906"/>
            <a:ext cx="105156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lt1"/>
              </a:buClr>
              <a:buSzPts val="2400"/>
              <a:buNone/>
              <a:defRPr sz="2400"/>
            </a:lvl1pPr>
            <a:lvl2pPr lvl="1" algn="ctr">
              <a:lnSpc>
                <a:spcPct val="90000"/>
              </a:lnSpc>
              <a:spcBef>
                <a:spcPts val="500"/>
              </a:spcBef>
              <a:spcAft>
                <a:spcPts val="0"/>
              </a:spcAft>
              <a:buClr>
                <a:schemeClr val="lt1"/>
              </a:buClr>
              <a:buSzPts val="2000"/>
              <a:buNone/>
              <a:defRPr sz="2000"/>
            </a:lvl2pPr>
            <a:lvl3pPr lvl="2" algn="ctr">
              <a:lnSpc>
                <a:spcPct val="90000"/>
              </a:lnSpc>
              <a:spcBef>
                <a:spcPts val="500"/>
              </a:spcBef>
              <a:spcAft>
                <a:spcPts val="0"/>
              </a:spcAft>
              <a:buClr>
                <a:schemeClr val="lt1"/>
              </a:buClr>
              <a:buSzPts val="1800"/>
              <a:buNone/>
              <a:defRPr sz="1800"/>
            </a:lvl3pPr>
            <a:lvl4pPr lvl="3" algn="ctr">
              <a:lnSpc>
                <a:spcPct val="90000"/>
              </a:lnSpc>
              <a:spcBef>
                <a:spcPts val="500"/>
              </a:spcBef>
              <a:spcAft>
                <a:spcPts val="0"/>
              </a:spcAft>
              <a:buClr>
                <a:schemeClr val="lt1"/>
              </a:buClr>
              <a:buSzPts val="1600"/>
              <a:buNone/>
              <a:defRPr sz="1600"/>
            </a:lvl4pPr>
            <a:lvl5pPr lvl="4" algn="ctr">
              <a:lnSpc>
                <a:spcPct val="90000"/>
              </a:lnSpc>
              <a:spcBef>
                <a:spcPts val="500"/>
              </a:spcBef>
              <a:spcAft>
                <a:spcPts val="0"/>
              </a:spcAft>
              <a:buClr>
                <a:schemeClr val="lt1"/>
              </a:buClr>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82" name="Google Shape;82;p3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34"/>
          <p:cNvSpPr txBox="1"/>
          <p:nvPr>
            <p:ph idx="11" type="ftr"/>
          </p:nvPr>
        </p:nvSpPr>
        <p:spPr>
          <a:xfrm>
            <a:off x="4038599" y="6356350"/>
            <a:ext cx="5980043"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 name="Google Shape;84;p34"/>
          <p:cNvSpPr txBox="1"/>
          <p:nvPr>
            <p:ph idx="12" type="sldNum"/>
          </p:nvPr>
        </p:nvSpPr>
        <p:spPr>
          <a:xfrm>
            <a:off x="11383617" y="365125"/>
            <a:ext cx="443948"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sv-SE"/>
              <a:t>‹#›</a:t>
            </a:fld>
            <a:endParaRPr/>
          </a:p>
        </p:txBody>
      </p:sp>
      <p:pic>
        <p:nvPicPr>
          <p:cNvPr descr="En bild som visar ritning&#10;&#10;Automatiskt genererad beskrivning" id="85" name="Google Shape;85;p34"/>
          <p:cNvPicPr preferRelativeResize="0"/>
          <p:nvPr/>
        </p:nvPicPr>
        <p:blipFill rotWithShape="1">
          <a:blip r:embed="rId2">
            <a:alphaModFix/>
          </a:blip>
          <a:srcRect b="0" l="0" r="0" t="0"/>
          <a:stretch/>
        </p:blipFill>
        <p:spPr>
          <a:xfrm>
            <a:off x="10809044" y="476251"/>
            <a:ext cx="765708" cy="765708"/>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er (alt 2, sub)">
  <p:cSld name="Header (alt 2, sub)">
    <p:bg>
      <p:bgPr>
        <a:solidFill>
          <a:schemeClr val="dk2"/>
        </a:solidFill>
      </p:bgPr>
    </p:bg>
    <p:spTree>
      <p:nvGrpSpPr>
        <p:cNvPr id="86" name="Shape 86"/>
        <p:cNvGrpSpPr/>
        <p:nvPr/>
      </p:nvGrpSpPr>
      <p:grpSpPr>
        <a:xfrm>
          <a:off x="0" y="0"/>
          <a:ext cx="0" cy="0"/>
          <a:chOff x="0" y="0"/>
          <a:chExt cx="0" cy="0"/>
        </a:xfrm>
      </p:grpSpPr>
      <p:sp>
        <p:nvSpPr>
          <p:cNvPr id="87" name="Google Shape;87;p41"/>
          <p:cNvSpPr txBox="1"/>
          <p:nvPr>
            <p:ph type="ctrTitle"/>
          </p:nvPr>
        </p:nvSpPr>
        <p:spPr>
          <a:xfrm>
            <a:off x="838200" y="617219"/>
            <a:ext cx="10515600" cy="2628899"/>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lt1"/>
              </a:buClr>
              <a:buSzPts val="6400"/>
              <a:buFont typeface="Arial"/>
              <a:buNone/>
              <a:defRPr sz="6400" cap="none">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8" name="Google Shape;88;p41"/>
          <p:cNvSpPr txBox="1"/>
          <p:nvPr>
            <p:ph idx="1" type="subTitle"/>
          </p:nvPr>
        </p:nvSpPr>
        <p:spPr>
          <a:xfrm>
            <a:off x="838200" y="4046219"/>
            <a:ext cx="10515600" cy="1830849"/>
          </a:xfrm>
          <a:prstGeom prst="rect">
            <a:avLst/>
          </a:prstGeom>
          <a:noFill/>
          <a:ln>
            <a:noFill/>
          </a:ln>
        </p:spPr>
        <p:txBody>
          <a:bodyPr anchorCtr="0" anchor="t" bIns="45700" lIns="91425" spcFirstLastPara="1" rIns="91425" wrap="square" tIns="45700">
            <a:normAutofit/>
          </a:bodyPr>
          <a:lstStyle>
            <a:lvl1pPr lvl="0" algn="l">
              <a:lnSpc>
                <a:spcPct val="90000"/>
              </a:lnSpc>
              <a:spcBef>
                <a:spcPts val="1000"/>
              </a:spcBef>
              <a:spcAft>
                <a:spcPts val="0"/>
              </a:spcAft>
              <a:buClr>
                <a:schemeClr val="lt1"/>
              </a:buClr>
              <a:buSzPts val="2400"/>
              <a:buNone/>
              <a:defRPr sz="2400"/>
            </a:lvl1pPr>
            <a:lvl2pPr lvl="1" algn="ctr">
              <a:lnSpc>
                <a:spcPct val="90000"/>
              </a:lnSpc>
              <a:spcBef>
                <a:spcPts val="500"/>
              </a:spcBef>
              <a:spcAft>
                <a:spcPts val="0"/>
              </a:spcAft>
              <a:buClr>
                <a:schemeClr val="lt1"/>
              </a:buClr>
              <a:buSzPts val="2000"/>
              <a:buNone/>
              <a:defRPr sz="2000"/>
            </a:lvl2pPr>
            <a:lvl3pPr lvl="2" algn="ctr">
              <a:lnSpc>
                <a:spcPct val="90000"/>
              </a:lnSpc>
              <a:spcBef>
                <a:spcPts val="500"/>
              </a:spcBef>
              <a:spcAft>
                <a:spcPts val="0"/>
              </a:spcAft>
              <a:buClr>
                <a:schemeClr val="lt1"/>
              </a:buClr>
              <a:buSzPts val="1800"/>
              <a:buNone/>
              <a:defRPr sz="1800"/>
            </a:lvl3pPr>
            <a:lvl4pPr lvl="3" algn="ctr">
              <a:lnSpc>
                <a:spcPct val="90000"/>
              </a:lnSpc>
              <a:spcBef>
                <a:spcPts val="500"/>
              </a:spcBef>
              <a:spcAft>
                <a:spcPts val="0"/>
              </a:spcAft>
              <a:buClr>
                <a:schemeClr val="lt1"/>
              </a:buClr>
              <a:buSzPts val="1600"/>
              <a:buNone/>
              <a:defRPr sz="1600"/>
            </a:lvl4pPr>
            <a:lvl5pPr lvl="4" algn="ctr">
              <a:lnSpc>
                <a:spcPct val="90000"/>
              </a:lnSpc>
              <a:spcBef>
                <a:spcPts val="500"/>
              </a:spcBef>
              <a:spcAft>
                <a:spcPts val="0"/>
              </a:spcAft>
              <a:buClr>
                <a:schemeClr val="lt1"/>
              </a:buClr>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89" name="Google Shape;89;p4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0" name="Google Shape;90;p41"/>
          <p:cNvSpPr txBox="1"/>
          <p:nvPr>
            <p:ph idx="11" type="ftr"/>
          </p:nvPr>
        </p:nvSpPr>
        <p:spPr>
          <a:xfrm>
            <a:off x="4038599" y="6356350"/>
            <a:ext cx="5980043"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 name="Google Shape;91;p41"/>
          <p:cNvSpPr txBox="1"/>
          <p:nvPr>
            <p:ph idx="12" type="sldNum"/>
          </p:nvPr>
        </p:nvSpPr>
        <p:spPr>
          <a:xfrm>
            <a:off x="11383617" y="365125"/>
            <a:ext cx="443948"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sv-SE"/>
              <a:t>‹#›</a:t>
            </a:fld>
            <a:endParaRPr/>
          </a:p>
        </p:txBody>
      </p:sp>
      <p:sp>
        <p:nvSpPr>
          <p:cNvPr id="92" name="Google Shape;92;p41"/>
          <p:cNvSpPr txBox="1"/>
          <p:nvPr>
            <p:ph idx="2" type="body"/>
          </p:nvPr>
        </p:nvSpPr>
        <p:spPr>
          <a:xfrm>
            <a:off x="838200" y="3246120"/>
            <a:ext cx="7139940" cy="80009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1000"/>
              </a:spcBef>
              <a:spcAft>
                <a:spcPts val="0"/>
              </a:spcAft>
              <a:buClr>
                <a:schemeClr val="accent1"/>
              </a:buClr>
              <a:buSzPts val="3600"/>
              <a:buNone/>
              <a:defRPr b="1" i="0" sz="3600">
                <a:solidFill>
                  <a:schemeClr val="accent1"/>
                </a:solidFill>
                <a:latin typeface="Arial"/>
                <a:ea typeface="Arial"/>
                <a:cs typeface="Arial"/>
                <a:sym typeface="Arial"/>
              </a:defRPr>
            </a:lvl1pPr>
            <a:lvl2pPr indent="-228600" lvl="1" marL="914400" algn="l">
              <a:lnSpc>
                <a:spcPct val="90000"/>
              </a:lnSpc>
              <a:spcBef>
                <a:spcPts val="500"/>
              </a:spcBef>
              <a:spcAft>
                <a:spcPts val="0"/>
              </a:spcAft>
              <a:buClr>
                <a:schemeClr val="lt1"/>
              </a:buClr>
              <a:buSzPts val="2400"/>
              <a:buNone/>
              <a:defRPr b="1" i="0" sz="2400">
                <a:latin typeface="Arial"/>
                <a:ea typeface="Arial"/>
                <a:cs typeface="Arial"/>
                <a:sym typeface="Arial"/>
              </a:defRPr>
            </a:lvl2pPr>
            <a:lvl3pPr indent="-228600" lvl="2" marL="1371600" algn="l">
              <a:lnSpc>
                <a:spcPct val="90000"/>
              </a:lnSpc>
              <a:spcBef>
                <a:spcPts val="500"/>
              </a:spcBef>
              <a:spcAft>
                <a:spcPts val="0"/>
              </a:spcAft>
              <a:buClr>
                <a:schemeClr val="lt1"/>
              </a:buClr>
              <a:buSzPts val="2400"/>
              <a:buNone/>
              <a:defRPr b="1" i="0" sz="2400">
                <a:latin typeface="Arial"/>
                <a:ea typeface="Arial"/>
                <a:cs typeface="Arial"/>
                <a:sym typeface="Arial"/>
              </a:defRPr>
            </a:lvl3pPr>
            <a:lvl4pPr indent="-228600" lvl="3" marL="1828800" algn="l">
              <a:lnSpc>
                <a:spcPct val="90000"/>
              </a:lnSpc>
              <a:spcBef>
                <a:spcPts val="500"/>
              </a:spcBef>
              <a:spcAft>
                <a:spcPts val="0"/>
              </a:spcAft>
              <a:buClr>
                <a:schemeClr val="lt1"/>
              </a:buClr>
              <a:buSzPts val="2400"/>
              <a:buNone/>
              <a:defRPr b="1" i="0" sz="2400">
                <a:latin typeface="Arial"/>
                <a:ea typeface="Arial"/>
                <a:cs typeface="Arial"/>
                <a:sym typeface="Arial"/>
              </a:defRPr>
            </a:lvl4pPr>
            <a:lvl5pPr indent="-228600" lvl="4" marL="2286000" algn="l">
              <a:lnSpc>
                <a:spcPct val="90000"/>
              </a:lnSpc>
              <a:spcBef>
                <a:spcPts val="500"/>
              </a:spcBef>
              <a:spcAft>
                <a:spcPts val="0"/>
              </a:spcAft>
              <a:buClr>
                <a:schemeClr val="lt1"/>
              </a:buClr>
              <a:buSzPts val="2400"/>
              <a:buNone/>
              <a:defRPr b="1" i="0" sz="2400">
                <a:latin typeface="Arial"/>
                <a:ea typeface="Arial"/>
                <a:cs typeface="Arial"/>
                <a:sym typeface="Arial"/>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pic>
        <p:nvPicPr>
          <p:cNvPr descr="En bild som visar ritning&#10;&#10;Automatiskt genererad beskrivning" id="93" name="Google Shape;93;p41"/>
          <p:cNvPicPr preferRelativeResize="0"/>
          <p:nvPr/>
        </p:nvPicPr>
        <p:blipFill rotWithShape="1">
          <a:blip r:embed="rId2">
            <a:alphaModFix/>
          </a:blip>
          <a:srcRect b="0" l="0" r="0" t="0"/>
          <a:stretch/>
        </p:blipFill>
        <p:spPr>
          <a:xfrm>
            <a:off x="10809044" y="476251"/>
            <a:ext cx="765708" cy="765708"/>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14.xml"/><Relationship Id="rId10" Type="http://schemas.openxmlformats.org/officeDocument/2006/relationships/slideLayout" Target="../slideLayouts/slideLayout13.xml"/><Relationship Id="rId13" Type="http://schemas.openxmlformats.org/officeDocument/2006/relationships/slideLayout" Target="../slideLayouts/slideLayout16.xml"/><Relationship Id="rId12" Type="http://schemas.openxmlformats.org/officeDocument/2006/relationships/slideLayout" Target="../slideLayouts/slideLayout15.xml"/><Relationship Id="rId1" Type="http://schemas.openxmlformats.org/officeDocument/2006/relationships/image" Target="../media/image21.png"/><Relationship Id="rId2" Type="http://schemas.openxmlformats.org/officeDocument/2006/relationships/slideLayout" Target="../slideLayouts/slideLayout5.xml"/><Relationship Id="rId3" Type="http://schemas.openxmlformats.org/officeDocument/2006/relationships/slideLayout" Target="../slideLayouts/slideLayout6.xml"/><Relationship Id="rId4" Type="http://schemas.openxmlformats.org/officeDocument/2006/relationships/slideLayout" Target="../slideLayouts/slideLayout7.xml"/><Relationship Id="rId9" Type="http://schemas.openxmlformats.org/officeDocument/2006/relationships/slideLayout" Target="../slideLayouts/slideLayout12.xml"/><Relationship Id="rId15" Type="http://schemas.openxmlformats.org/officeDocument/2006/relationships/theme" Target="../theme/theme2.xml"/><Relationship Id="rId14" Type="http://schemas.openxmlformats.org/officeDocument/2006/relationships/slideLayout" Target="../slideLayouts/slideLayout17.xml"/><Relationship Id="rId5" Type="http://schemas.openxmlformats.org/officeDocument/2006/relationships/slideLayout" Target="../slideLayouts/slideLayout8.xml"/><Relationship Id="rId6" Type="http://schemas.openxmlformats.org/officeDocument/2006/relationships/slideLayout" Target="../slideLayouts/slideLayout9.xml"/><Relationship Id="rId7" Type="http://schemas.openxmlformats.org/officeDocument/2006/relationships/slideLayout" Target="../slideLayouts/slideLayout10.xml"/><Relationship Id="rId8"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9" name="Shape 9"/>
        <p:cNvGrpSpPr/>
        <p:nvPr/>
      </p:nvGrpSpPr>
      <p:grpSpPr>
        <a:xfrm>
          <a:off x="0" y="0"/>
          <a:ext cx="0" cy="0"/>
          <a:chOff x="0" y="0"/>
          <a:chExt cx="0" cy="0"/>
        </a:xfrm>
      </p:grpSpPr>
      <p:sp>
        <p:nvSpPr>
          <p:cNvPr id="10" name="Google Shape;10;p30"/>
          <p:cNvSpPr txBox="1"/>
          <p:nvPr>
            <p:ph type="title"/>
          </p:nvPr>
        </p:nvSpPr>
        <p:spPr>
          <a:xfrm>
            <a:off x="838200" y="365125"/>
            <a:ext cx="9462247" cy="1325563"/>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chemeClr val="lt1"/>
              </a:buClr>
              <a:buSzPts val="6000"/>
              <a:buFont typeface="Arial"/>
              <a:buNone/>
              <a:defRPr b="1" i="0" sz="6000" u="none" cap="none" strike="noStrike">
                <a:solidFill>
                  <a:schemeClr val="lt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30"/>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1pPr>
            <a:lvl2pPr indent="-381000" lvl="1" marL="914400" marR="0" rtl="0" algn="l">
              <a:lnSpc>
                <a:spcPct val="90000"/>
              </a:lnSpc>
              <a:spcBef>
                <a:spcPts val="50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2pPr>
            <a:lvl3pPr indent="-355600" lvl="2" marL="1371600" marR="0" rtl="0" algn="l">
              <a:lnSpc>
                <a:spcPct val="90000"/>
              </a:lnSpc>
              <a:spcBef>
                <a:spcPts val="5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3pPr>
            <a:lvl4pPr indent="-342900" lvl="3" marL="1828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4pPr>
            <a:lvl5pPr indent="-342900" lvl="4" marL="22860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9pPr>
          </a:lstStyle>
          <a:p/>
        </p:txBody>
      </p:sp>
      <p:sp>
        <p:nvSpPr>
          <p:cNvPr id="12" name="Google Shape;12;p3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FFFEFB"/>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9pPr>
          </a:lstStyle>
          <a:p/>
        </p:txBody>
      </p:sp>
      <p:sp>
        <p:nvSpPr>
          <p:cNvPr id="13" name="Google Shape;13;p30"/>
          <p:cNvSpPr txBox="1"/>
          <p:nvPr>
            <p:ph idx="11" type="ftr"/>
          </p:nvPr>
        </p:nvSpPr>
        <p:spPr>
          <a:xfrm>
            <a:off x="4038599" y="6356350"/>
            <a:ext cx="5980043"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FFFEFB"/>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9pPr>
          </a:lstStyle>
          <a:p/>
        </p:txBody>
      </p:sp>
      <p:sp>
        <p:nvSpPr>
          <p:cNvPr id="14" name="Google Shape;14;p30"/>
          <p:cNvSpPr txBox="1"/>
          <p:nvPr>
            <p:ph idx="12" type="sldNum"/>
          </p:nvPr>
        </p:nvSpPr>
        <p:spPr>
          <a:xfrm>
            <a:off x="11383617" y="365125"/>
            <a:ext cx="443948"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FFFEFB"/>
                </a:solidFill>
                <a:latin typeface="Arial"/>
                <a:ea typeface="Arial"/>
                <a:cs typeface="Arial"/>
                <a:sym typeface="Arial"/>
              </a:defRPr>
            </a:lvl1pPr>
            <a:lvl2pPr indent="0" lvl="1" marL="0" marR="0" rtl="0" algn="r">
              <a:spcBef>
                <a:spcPts val="0"/>
              </a:spcBef>
              <a:buNone/>
              <a:defRPr b="0" i="0" sz="1200" u="none" cap="none" strike="noStrike">
                <a:solidFill>
                  <a:srgbClr val="FFFEFB"/>
                </a:solidFill>
                <a:latin typeface="Arial"/>
                <a:ea typeface="Arial"/>
                <a:cs typeface="Arial"/>
                <a:sym typeface="Arial"/>
              </a:defRPr>
            </a:lvl2pPr>
            <a:lvl3pPr indent="0" lvl="2" marL="0" marR="0" rtl="0" algn="r">
              <a:spcBef>
                <a:spcPts val="0"/>
              </a:spcBef>
              <a:buNone/>
              <a:defRPr b="0" i="0" sz="1200" u="none" cap="none" strike="noStrike">
                <a:solidFill>
                  <a:srgbClr val="FFFEFB"/>
                </a:solidFill>
                <a:latin typeface="Arial"/>
                <a:ea typeface="Arial"/>
                <a:cs typeface="Arial"/>
                <a:sym typeface="Arial"/>
              </a:defRPr>
            </a:lvl3pPr>
            <a:lvl4pPr indent="0" lvl="3" marL="0" marR="0" rtl="0" algn="r">
              <a:spcBef>
                <a:spcPts val="0"/>
              </a:spcBef>
              <a:buNone/>
              <a:defRPr b="0" i="0" sz="1200" u="none" cap="none" strike="noStrike">
                <a:solidFill>
                  <a:srgbClr val="FFFEFB"/>
                </a:solidFill>
                <a:latin typeface="Arial"/>
                <a:ea typeface="Arial"/>
                <a:cs typeface="Arial"/>
                <a:sym typeface="Arial"/>
              </a:defRPr>
            </a:lvl4pPr>
            <a:lvl5pPr indent="0" lvl="4" marL="0" marR="0" rtl="0" algn="r">
              <a:spcBef>
                <a:spcPts val="0"/>
              </a:spcBef>
              <a:buNone/>
              <a:defRPr b="0" i="0" sz="1200" u="none" cap="none" strike="noStrike">
                <a:solidFill>
                  <a:srgbClr val="FFFEFB"/>
                </a:solidFill>
                <a:latin typeface="Arial"/>
                <a:ea typeface="Arial"/>
                <a:cs typeface="Arial"/>
                <a:sym typeface="Arial"/>
              </a:defRPr>
            </a:lvl5pPr>
            <a:lvl6pPr indent="0" lvl="5" marL="0" marR="0" rtl="0" algn="r">
              <a:spcBef>
                <a:spcPts val="0"/>
              </a:spcBef>
              <a:buNone/>
              <a:defRPr b="0" i="0" sz="1200" u="none" cap="none" strike="noStrike">
                <a:solidFill>
                  <a:srgbClr val="FFFEFB"/>
                </a:solidFill>
                <a:latin typeface="Arial"/>
                <a:ea typeface="Arial"/>
                <a:cs typeface="Arial"/>
                <a:sym typeface="Arial"/>
              </a:defRPr>
            </a:lvl6pPr>
            <a:lvl7pPr indent="0" lvl="6" marL="0" marR="0" rtl="0" algn="r">
              <a:spcBef>
                <a:spcPts val="0"/>
              </a:spcBef>
              <a:buNone/>
              <a:defRPr b="0" i="0" sz="1200" u="none" cap="none" strike="noStrike">
                <a:solidFill>
                  <a:srgbClr val="FFFEFB"/>
                </a:solidFill>
                <a:latin typeface="Arial"/>
                <a:ea typeface="Arial"/>
                <a:cs typeface="Arial"/>
                <a:sym typeface="Arial"/>
              </a:defRPr>
            </a:lvl7pPr>
            <a:lvl8pPr indent="0" lvl="7" marL="0" marR="0" rtl="0" algn="r">
              <a:spcBef>
                <a:spcPts val="0"/>
              </a:spcBef>
              <a:buNone/>
              <a:defRPr b="0" i="0" sz="1200" u="none" cap="none" strike="noStrike">
                <a:solidFill>
                  <a:srgbClr val="FFFEFB"/>
                </a:solidFill>
                <a:latin typeface="Arial"/>
                <a:ea typeface="Arial"/>
                <a:cs typeface="Arial"/>
                <a:sym typeface="Arial"/>
              </a:defRPr>
            </a:lvl8pPr>
            <a:lvl9pPr indent="0" lvl="8" marL="0" marR="0" rtl="0" algn="r">
              <a:spcBef>
                <a:spcPts val="0"/>
              </a:spcBef>
              <a:buNone/>
              <a:defRPr b="0" i="0" sz="1200" u="none" cap="none" strike="noStrike">
                <a:solidFill>
                  <a:srgbClr val="FFFEFB"/>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sv-SE"/>
              <a:t>‹#›</a:t>
            </a:fld>
            <a:endParaRPr/>
          </a:p>
        </p:txBody>
      </p:sp>
      <p:pic>
        <p:nvPicPr>
          <p:cNvPr descr="En bild som visar tänd, tecken, mörk, stor&#10;&#10;Automatiskt genererad beskrivning" id="15" name="Google Shape;15;p30"/>
          <p:cNvPicPr preferRelativeResize="0"/>
          <p:nvPr/>
        </p:nvPicPr>
        <p:blipFill rotWithShape="1">
          <a:blip r:embed="rId1">
            <a:alphaModFix/>
          </a:blip>
          <a:srcRect b="0" l="0" r="0" t="0"/>
          <a:stretch/>
        </p:blipFill>
        <p:spPr>
          <a:xfrm>
            <a:off x="10811308" y="476250"/>
            <a:ext cx="765708" cy="76570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618">
          <p15:clr>
            <a:srgbClr val="F26B43"/>
          </p15:clr>
        </p15:guide>
        <p15:guide id="2" pos="483">
          <p15:clr>
            <a:srgbClr val="F26B43"/>
          </p15:clr>
        </p15:guide>
        <p15:guide id="3" orient="horz" pos="1207">
          <p15:clr>
            <a:srgbClr val="F26B43"/>
          </p15:clr>
        </p15:guide>
        <p15:guide id="4" orient="horz" pos="3906">
          <p15:clr>
            <a:srgbClr val="F26B43"/>
          </p15:clr>
        </p15:guide>
        <p15:guide id="5" pos="7197">
          <p15:clr>
            <a:srgbClr val="F26B43"/>
          </p15:clr>
        </p15:guide>
        <p15:guide id="6" pos="5087">
          <p15:clr>
            <a:srgbClr val="F26B43"/>
          </p15:clr>
        </p15:guide>
        <p15:guide id="7" pos="2593">
          <p15:clr>
            <a:srgbClr val="F26B43"/>
          </p15:clr>
        </p15:guide>
        <p15:guide id="8" pos="2774">
          <p15:clr>
            <a:srgbClr val="F26B43"/>
          </p15:clr>
        </p15:guide>
        <p15:guide id="9" pos="4906">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 name="Shape 55"/>
        <p:cNvGrpSpPr/>
        <p:nvPr/>
      </p:nvGrpSpPr>
      <p:grpSpPr>
        <a:xfrm>
          <a:off x="0" y="0"/>
          <a:ext cx="0" cy="0"/>
          <a:chOff x="0" y="0"/>
          <a:chExt cx="0" cy="0"/>
        </a:xfrm>
      </p:grpSpPr>
      <p:sp>
        <p:nvSpPr>
          <p:cNvPr id="56" name="Google Shape;56;p29"/>
          <p:cNvSpPr txBox="1"/>
          <p:nvPr>
            <p:ph type="title"/>
          </p:nvPr>
        </p:nvSpPr>
        <p:spPr>
          <a:xfrm>
            <a:off x="838200" y="365125"/>
            <a:ext cx="9462247" cy="1325563"/>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chemeClr val="dk1"/>
              </a:buClr>
              <a:buSzPts val="6000"/>
              <a:buFont typeface="Arial"/>
              <a:buNone/>
              <a:defRPr b="1" i="0" sz="60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57" name="Google Shape;57;p29"/>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58" name="Google Shape;58;p2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A8C"/>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9" name="Google Shape;59;p29"/>
          <p:cNvSpPr txBox="1"/>
          <p:nvPr>
            <p:ph idx="11" type="ftr"/>
          </p:nvPr>
        </p:nvSpPr>
        <p:spPr>
          <a:xfrm>
            <a:off x="4038599" y="6356350"/>
            <a:ext cx="5980043"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A8C"/>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0" name="Google Shape;60;p29"/>
          <p:cNvSpPr txBox="1"/>
          <p:nvPr>
            <p:ph idx="12" type="sldNum"/>
          </p:nvPr>
        </p:nvSpPr>
        <p:spPr>
          <a:xfrm>
            <a:off x="11383617" y="365125"/>
            <a:ext cx="443948"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A8C"/>
                </a:solidFill>
                <a:latin typeface="Arial"/>
                <a:ea typeface="Arial"/>
                <a:cs typeface="Arial"/>
                <a:sym typeface="Arial"/>
              </a:defRPr>
            </a:lvl1pPr>
            <a:lvl2pPr indent="0" lvl="1" marL="0" marR="0" rtl="0" algn="r">
              <a:spcBef>
                <a:spcPts val="0"/>
              </a:spcBef>
              <a:buNone/>
              <a:defRPr b="0" i="0" sz="1200" u="none" cap="none" strike="noStrike">
                <a:solidFill>
                  <a:srgbClr val="888A8C"/>
                </a:solidFill>
                <a:latin typeface="Arial"/>
                <a:ea typeface="Arial"/>
                <a:cs typeface="Arial"/>
                <a:sym typeface="Arial"/>
              </a:defRPr>
            </a:lvl2pPr>
            <a:lvl3pPr indent="0" lvl="2" marL="0" marR="0" rtl="0" algn="r">
              <a:spcBef>
                <a:spcPts val="0"/>
              </a:spcBef>
              <a:buNone/>
              <a:defRPr b="0" i="0" sz="1200" u="none" cap="none" strike="noStrike">
                <a:solidFill>
                  <a:srgbClr val="888A8C"/>
                </a:solidFill>
                <a:latin typeface="Arial"/>
                <a:ea typeface="Arial"/>
                <a:cs typeface="Arial"/>
                <a:sym typeface="Arial"/>
              </a:defRPr>
            </a:lvl3pPr>
            <a:lvl4pPr indent="0" lvl="3" marL="0" marR="0" rtl="0" algn="r">
              <a:spcBef>
                <a:spcPts val="0"/>
              </a:spcBef>
              <a:buNone/>
              <a:defRPr b="0" i="0" sz="1200" u="none" cap="none" strike="noStrike">
                <a:solidFill>
                  <a:srgbClr val="888A8C"/>
                </a:solidFill>
                <a:latin typeface="Arial"/>
                <a:ea typeface="Arial"/>
                <a:cs typeface="Arial"/>
                <a:sym typeface="Arial"/>
              </a:defRPr>
            </a:lvl4pPr>
            <a:lvl5pPr indent="0" lvl="4" marL="0" marR="0" rtl="0" algn="r">
              <a:spcBef>
                <a:spcPts val="0"/>
              </a:spcBef>
              <a:buNone/>
              <a:defRPr b="0" i="0" sz="1200" u="none" cap="none" strike="noStrike">
                <a:solidFill>
                  <a:srgbClr val="888A8C"/>
                </a:solidFill>
                <a:latin typeface="Arial"/>
                <a:ea typeface="Arial"/>
                <a:cs typeface="Arial"/>
                <a:sym typeface="Arial"/>
              </a:defRPr>
            </a:lvl5pPr>
            <a:lvl6pPr indent="0" lvl="5" marL="0" marR="0" rtl="0" algn="r">
              <a:spcBef>
                <a:spcPts val="0"/>
              </a:spcBef>
              <a:buNone/>
              <a:defRPr b="0" i="0" sz="1200" u="none" cap="none" strike="noStrike">
                <a:solidFill>
                  <a:srgbClr val="888A8C"/>
                </a:solidFill>
                <a:latin typeface="Arial"/>
                <a:ea typeface="Arial"/>
                <a:cs typeface="Arial"/>
                <a:sym typeface="Arial"/>
              </a:defRPr>
            </a:lvl6pPr>
            <a:lvl7pPr indent="0" lvl="6" marL="0" marR="0" rtl="0" algn="r">
              <a:spcBef>
                <a:spcPts val="0"/>
              </a:spcBef>
              <a:buNone/>
              <a:defRPr b="0" i="0" sz="1200" u="none" cap="none" strike="noStrike">
                <a:solidFill>
                  <a:srgbClr val="888A8C"/>
                </a:solidFill>
                <a:latin typeface="Arial"/>
                <a:ea typeface="Arial"/>
                <a:cs typeface="Arial"/>
                <a:sym typeface="Arial"/>
              </a:defRPr>
            </a:lvl7pPr>
            <a:lvl8pPr indent="0" lvl="7" marL="0" marR="0" rtl="0" algn="r">
              <a:spcBef>
                <a:spcPts val="0"/>
              </a:spcBef>
              <a:buNone/>
              <a:defRPr b="0" i="0" sz="1200" u="none" cap="none" strike="noStrike">
                <a:solidFill>
                  <a:srgbClr val="888A8C"/>
                </a:solidFill>
                <a:latin typeface="Arial"/>
                <a:ea typeface="Arial"/>
                <a:cs typeface="Arial"/>
                <a:sym typeface="Arial"/>
              </a:defRPr>
            </a:lvl8pPr>
            <a:lvl9pPr indent="0" lvl="8" marL="0" marR="0" rtl="0" algn="r">
              <a:spcBef>
                <a:spcPts val="0"/>
              </a:spcBef>
              <a:buNone/>
              <a:defRPr b="0" i="0" sz="1200" u="none" cap="none" strike="noStrike">
                <a:solidFill>
                  <a:srgbClr val="888A8C"/>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sv-SE"/>
              <a:t>‹#›</a:t>
            </a:fld>
            <a:endParaRPr/>
          </a:p>
        </p:txBody>
      </p:sp>
      <p:pic>
        <p:nvPicPr>
          <p:cNvPr descr="En bild som visar tänd, tecken, mörk, stor&#10;&#10;Automatiskt genererad beskrivning" id="61" name="Google Shape;61;p29"/>
          <p:cNvPicPr preferRelativeResize="0"/>
          <p:nvPr/>
        </p:nvPicPr>
        <p:blipFill rotWithShape="1">
          <a:blip r:embed="rId1">
            <a:alphaModFix/>
          </a:blip>
          <a:srcRect b="0" l="0" r="0" t="0"/>
          <a:stretch/>
        </p:blipFill>
        <p:spPr>
          <a:xfrm>
            <a:off x="10811308" y="476250"/>
            <a:ext cx="765708" cy="76570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4" r:id="rId2"/>
    <p:sldLayoutId id="2147483655" r:id="rId3"/>
    <p:sldLayoutId id="2147483656" r:id="rId4"/>
    <p:sldLayoutId id="2147483657" r:id="rId5"/>
    <p:sldLayoutId id="2147483658" r:id="rId6"/>
    <p:sldLayoutId id="2147483659" r:id="rId7"/>
    <p:sldLayoutId id="2147483660" r:id="rId8"/>
    <p:sldLayoutId id="2147483661" r:id="rId9"/>
    <p:sldLayoutId id="2147483662" r:id="rId10"/>
    <p:sldLayoutId id="2147483663" r:id="rId11"/>
    <p:sldLayoutId id="2147483664" r:id="rId12"/>
    <p:sldLayoutId id="2147483665" r:id="rId13"/>
    <p:sldLayoutId id="2147483666"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618">
          <p15:clr>
            <a:srgbClr val="F26B43"/>
          </p15:clr>
        </p15:guide>
        <p15:guide id="2" pos="483">
          <p15:clr>
            <a:srgbClr val="F26B43"/>
          </p15:clr>
        </p15:guide>
        <p15:guide id="3" orient="horz" pos="1207">
          <p15:clr>
            <a:srgbClr val="F26B43"/>
          </p15:clr>
        </p15:guide>
        <p15:guide id="4" orient="horz" pos="3906">
          <p15:clr>
            <a:srgbClr val="F26B43"/>
          </p15:clr>
        </p15:guide>
        <p15:guide id="5" pos="7197">
          <p15:clr>
            <a:srgbClr val="F26B43"/>
          </p15:clr>
        </p15:guide>
        <p15:guide id="6" pos="5087">
          <p15:clr>
            <a:srgbClr val="F26B43"/>
          </p15:clr>
        </p15:guide>
        <p15:guide id="7" pos="2593">
          <p15:clr>
            <a:srgbClr val="F26B43"/>
          </p15:clr>
        </p15:guide>
        <p15:guide id="8" pos="2774">
          <p15:clr>
            <a:srgbClr val="F26B43"/>
          </p15:clr>
        </p15:guide>
        <p15:guide id="9" pos="4906">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4.png"/><Relationship Id="rId4" Type="http://schemas.openxmlformats.org/officeDocument/2006/relationships/image" Target="../media/image10.png"/><Relationship Id="rId5" Type="http://schemas.openxmlformats.org/officeDocument/2006/relationships/image" Target="../media/image4.png"/><Relationship Id="rId6" Type="http://schemas.openxmlformats.org/officeDocument/2006/relationships/image" Target="../media/image6.png"/><Relationship Id="rId7" Type="http://schemas.openxmlformats.org/officeDocument/2006/relationships/image" Target="../media/image2.png"/><Relationship Id="rId8" Type="http://schemas.openxmlformats.org/officeDocument/2006/relationships/image" Target="../media/image1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30.png"/><Relationship Id="rId4" Type="http://schemas.openxmlformats.org/officeDocument/2006/relationships/image" Target="../media/image2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60.png"/><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54.jpg"/><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hyperlink" Target="https://www.ai.se/en/networks" TargetMode="External"/><Relationship Id="rId4" Type="http://schemas.openxmlformats.org/officeDocument/2006/relationships/image" Target="../media/image50.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7.png"/><Relationship Id="rId4" Type="http://schemas.openxmlformats.org/officeDocument/2006/relationships/image" Target="../media/image62.png"/><Relationship Id="rId5" Type="http://schemas.openxmlformats.org/officeDocument/2006/relationships/image" Target="../media/image3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37.jpg"/><Relationship Id="rId4" Type="http://schemas.openxmlformats.org/officeDocument/2006/relationships/image" Target="../media/image4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35.png"/><Relationship Id="rId4" Type="http://schemas.openxmlformats.org/officeDocument/2006/relationships/hyperlink" Target="https://www.ai.se/en/projects-9" TargetMode="External"/><Relationship Id="rId5" Type="http://schemas.openxmlformats.org/officeDocument/2006/relationships/hyperlink" Target="https://www.ai.se/en/about-0/strategic-areas" TargetMode="External"/><Relationship Id="rId6" Type="http://schemas.openxmlformats.org/officeDocument/2006/relationships/hyperlink" Target="https://www.ai.se/en/node/81535/adipocyte-cell-imaging-challenge" TargetMode="External"/><Relationship Id="rId7" Type="http://schemas.openxmlformats.org/officeDocument/2006/relationships/image" Target="../media/image2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36.jpg"/><Relationship Id="rId4" Type="http://schemas.openxmlformats.org/officeDocument/2006/relationships/image" Target="../media/image40.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 Id="rId3" Type="http://schemas.openxmlformats.org/officeDocument/2006/relationships/image" Target="../media/image7.png"/><Relationship Id="rId4" Type="http://schemas.openxmlformats.org/officeDocument/2006/relationships/image" Target="../media/image2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56.png"/><Relationship Id="rId4" Type="http://schemas.openxmlformats.org/officeDocument/2006/relationships/hyperlink" Target="https://www.ai.se/en/data-factory/competence-and-compliance"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4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hyperlink" Target="https://www.ai.se/en/ai-transformation" TargetMode="External"/><Relationship Id="rId4" Type="http://schemas.openxmlformats.org/officeDocument/2006/relationships/hyperlink" Target="http://my.ai.se"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41.jpg"/><Relationship Id="rId4" Type="http://schemas.openxmlformats.org/officeDocument/2006/relationships/image" Target="../media/image38.png"/><Relationship Id="rId5" Type="http://schemas.openxmlformats.org/officeDocument/2006/relationships/image" Target="../media/image49.png"/><Relationship Id="rId6" Type="http://schemas.openxmlformats.org/officeDocument/2006/relationships/image" Target="../media/image2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48.png"/><Relationship Id="rId4" Type="http://schemas.openxmlformats.org/officeDocument/2006/relationships/hyperlink" Target="https://www.ai.se/en/partner-offering/talent-programs"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35.png"/><Relationship Id="rId4" Type="http://schemas.openxmlformats.org/officeDocument/2006/relationships/hyperlink" Target="https://www.ai.se/en/jobboard" TargetMode="External"/><Relationship Id="rId9" Type="http://schemas.openxmlformats.org/officeDocument/2006/relationships/image" Target="../media/image53.png"/><Relationship Id="rId5" Type="http://schemas.openxmlformats.org/officeDocument/2006/relationships/hyperlink" Target="mailto:sofia.heden@ai.se" TargetMode="External"/><Relationship Id="rId6" Type="http://schemas.openxmlformats.org/officeDocument/2006/relationships/image" Target="../media/image26.png"/><Relationship Id="rId7" Type="http://schemas.openxmlformats.org/officeDocument/2006/relationships/image" Target="../media/image45.png"/><Relationship Id="rId8" Type="http://schemas.openxmlformats.org/officeDocument/2006/relationships/hyperlink" Target="https://jobboard.ai.se/"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hyperlink" Target="https://www.tortoisemedia.com/intelligence/global-ai/" TargetMode="External"/><Relationship Id="rId4" Type="http://schemas.openxmlformats.org/officeDocument/2006/relationships/image" Target="../media/image58.png"/><Relationship Id="rId5" Type="http://schemas.openxmlformats.org/officeDocument/2006/relationships/image" Target="../media/image3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55.png"/><Relationship Id="rId4" Type="http://schemas.openxmlformats.org/officeDocument/2006/relationships/image" Target="../media/image61.png"/><Relationship Id="rId5" Type="http://schemas.openxmlformats.org/officeDocument/2006/relationships/image" Target="../media/image59.png"/><Relationship Id="rId6" Type="http://schemas.openxmlformats.org/officeDocument/2006/relationships/image" Target="../media/image52.png"/></Relationships>
</file>

<file path=ppt/slides/_rels/slide28.xml.rels><?xml version="1.0" encoding="UTF-8" standalone="yes"?><Relationships xmlns="http://schemas.openxmlformats.org/package/2006/relationships"><Relationship Id="rId11" Type="http://schemas.openxmlformats.org/officeDocument/2006/relationships/hyperlink" Target="https://my.ai.se/" TargetMode="External"/><Relationship Id="rId10" Type="http://schemas.openxmlformats.org/officeDocument/2006/relationships/image" Target="../media/image2.png"/><Relationship Id="rId13" Type="http://schemas.openxmlformats.org/officeDocument/2006/relationships/image" Target="../media/image17.png"/><Relationship Id="rId12" Type="http://schemas.openxmlformats.org/officeDocument/2006/relationships/hyperlink" Target="https://ai.se/newsletter" TargetMode="External"/><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57.png"/><Relationship Id="rId4" Type="http://schemas.openxmlformats.org/officeDocument/2006/relationships/hyperlink" Target="https://ai.se/" TargetMode="External"/><Relationship Id="rId9" Type="http://schemas.openxmlformats.org/officeDocument/2006/relationships/image" Target="../media/image6.png"/><Relationship Id="rId5" Type="http://schemas.openxmlformats.org/officeDocument/2006/relationships/hyperlink" Target="https://youtube.com/c/aisweden" TargetMode="External"/><Relationship Id="rId6" Type="http://schemas.openxmlformats.org/officeDocument/2006/relationships/hyperlink" Target="https://linkedin.com/company/aisweden" TargetMode="External"/><Relationship Id="rId7" Type="http://schemas.openxmlformats.org/officeDocument/2006/relationships/image" Target="../media/image10.png"/><Relationship Id="rId8" Type="http://schemas.openxmlformats.org/officeDocument/2006/relationships/image" Target="../media/image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4.jpg"/><Relationship Id="rId4" Type="http://schemas.openxmlformats.org/officeDocument/2006/relationships/image" Target="../media/image2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25.jpg"/><Relationship Id="rId4" Type="http://schemas.openxmlformats.org/officeDocument/2006/relationships/image" Target="../media/image11.jpg"/><Relationship Id="rId5" Type="http://schemas.openxmlformats.org/officeDocument/2006/relationships/image" Target="../media/image23.jpg"/><Relationship Id="rId6" Type="http://schemas.openxmlformats.org/officeDocument/2006/relationships/image" Target="../media/image26.png"/></Relationships>
</file>

<file path=ppt/slides/_rels/slide6.xml.rels><?xml version="1.0" encoding="UTF-8" standalone="yes"?><Relationships xmlns="http://schemas.openxmlformats.org/package/2006/relationships"><Relationship Id="rId11" Type="http://schemas.openxmlformats.org/officeDocument/2006/relationships/image" Target="../media/image15.png"/><Relationship Id="rId10" Type="http://schemas.openxmlformats.org/officeDocument/2006/relationships/image" Target="../media/image18.png"/><Relationship Id="rId12" Type="http://schemas.openxmlformats.org/officeDocument/2006/relationships/image" Target="../media/image19.png"/><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12.png"/><Relationship Id="rId4" Type="http://schemas.openxmlformats.org/officeDocument/2006/relationships/image" Target="../media/image31.png"/><Relationship Id="rId9" Type="http://schemas.openxmlformats.org/officeDocument/2006/relationships/image" Target="../media/image14.png"/><Relationship Id="rId5" Type="http://schemas.openxmlformats.org/officeDocument/2006/relationships/image" Target="../media/image9.png"/><Relationship Id="rId6" Type="http://schemas.openxmlformats.org/officeDocument/2006/relationships/image" Target="../media/image13.png"/><Relationship Id="rId7" Type="http://schemas.openxmlformats.org/officeDocument/2006/relationships/image" Target="../media/image8.png"/><Relationship Id="rId8" Type="http://schemas.openxmlformats.org/officeDocument/2006/relationships/image" Target="../media/image1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39.jpg"/><Relationship Id="rId4" Type="http://schemas.openxmlformats.org/officeDocument/2006/relationships/image" Target="../media/image20.png"/><Relationship Id="rId5" Type="http://schemas.openxmlformats.org/officeDocument/2006/relationships/image" Target="../media/image2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39.jpg"/><Relationship Id="rId4" Type="http://schemas.openxmlformats.org/officeDocument/2006/relationships/image" Target="../media/image20.png"/><Relationship Id="rId5" Type="http://schemas.openxmlformats.org/officeDocument/2006/relationships/image" Target="../media/image22.png"/><Relationship Id="rId6" Type="http://schemas.openxmlformats.org/officeDocument/2006/relationships/image" Target="../media/image63.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3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pic>
        <p:nvPicPr>
          <p:cNvPr descr="En bild som visar himmel, berg, utomhus, gräs&#10;&#10;Automatiskt genererad beskrivning" id="187" name="Google Shape;187;p1"/>
          <p:cNvPicPr preferRelativeResize="0"/>
          <p:nvPr/>
        </p:nvPicPr>
        <p:blipFill rotWithShape="1">
          <a:blip r:embed="rId3">
            <a:alphaModFix/>
          </a:blip>
          <a:srcRect b="0" l="0" r="0" t="0"/>
          <a:stretch/>
        </p:blipFill>
        <p:spPr>
          <a:xfrm>
            <a:off x="0" y="-1"/>
            <a:ext cx="12226573" cy="6858001"/>
          </a:xfrm>
          <a:prstGeom prst="rect">
            <a:avLst/>
          </a:prstGeom>
          <a:noFill/>
          <a:ln>
            <a:noFill/>
          </a:ln>
        </p:spPr>
      </p:pic>
      <p:sp>
        <p:nvSpPr>
          <p:cNvPr id="188" name="Google Shape;188;p1"/>
          <p:cNvSpPr txBox="1"/>
          <p:nvPr>
            <p:ph type="ctrTitle"/>
          </p:nvPr>
        </p:nvSpPr>
        <p:spPr>
          <a:xfrm>
            <a:off x="1463041" y="2284840"/>
            <a:ext cx="8290560" cy="2170545"/>
          </a:xfrm>
          <a:prstGeom prst="rect">
            <a:avLst/>
          </a:prstGeom>
          <a:noFill/>
          <a:ln>
            <a:noFill/>
          </a:ln>
        </p:spPr>
        <p:txBody>
          <a:bodyPr anchorCtr="0" anchor="b" bIns="43200" lIns="90000" spcFirstLastPara="1" rIns="90000" wrap="square" tIns="43200">
            <a:noAutofit/>
          </a:bodyPr>
          <a:lstStyle/>
          <a:p>
            <a:pPr indent="0" lvl="0" marL="0" rtl="0" algn="l">
              <a:lnSpc>
                <a:spcPct val="90000"/>
              </a:lnSpc>
              <a:spcBef>
                <a:spcPts val="0"/>
              </a:spcBef>
              <a:spcAft>
                <a:spcPts val="0"/>
              </a:spcAft>
              <a:buClr>
                <a:schemeClr val="lt1"/>
              </a:buClr>
              <a:buSzPts val="6400"/>
              <a:buFont typeface="Arial"/>
              <a:buNone/>
            </a:pPr>
            <a:r>
              <a:rPr lang="sv-SE">
                <a:latin typeface="Arial"/>
                <a:ea typeface="Arial"/>
                <a:cs typeface="Arial"/>
                <a:sym typeface="Arial"/>
              </a:rPr>
              <a:t>Accelerating the use of AI in Sweden</a:t>
            </a:r>
            <a:endParaRPr/>
          </a:p>
        </p:txBody>
      </p:sp>
      <p:sp>
        <p:nvSpPr>
          <p:cNvPr id="189" name="Google Shape;189;p1"/>
          <p:cNvSpPr/>
          <p:nvPr/>
        </p:nvSpPr>
        <p:spPr>
          <a:xfrm>
            <a:off x="1783714" y="4619892"/>
            <a:ext cx="3029997" cy="1681229"/>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b="0" i="0" lang="sv-SE" sz="1400" u="none" cap="none" strike="noStrike">
                <a:solidFill>
                  <a:schemeClr val="lt2"/>
                </a:solidFill>
                <a:latin typeface="Arial"/>
                <a:ea typeface="Arial"/>
                <a:cs typeface="Arial"/>
                <a:sym typeface="Arial"/>
              </a:rPr>
              <a:t>ai.se</a:t>
            </a:r>
            <a:endParaRPr b="0" i="0" sz="1400" u="none" cap="none" strike="noStrike">
              <a:solidFill>
                <a:schemeClr val="lt2"/>
              </a:solidFill>
              <a:latin typeface="Arial"/>
              <a:ea typeface="Arial"/>
              <a:cs typeface="Arial"/>
              <a:sym typeface="Arial"/>
            </a:endParaRPr>
          </a:p>
          <a:p>
            <a:pPr indent="0" lvl="0" marL="0" marR="0" rtl="0" algn="l">
              <a:lnSpc>
                <a:spcPct val="150000"/>
              </a:lnSpc>
              <a:spcBef>
                <a:spcPts val="0"/>
              </a:spcBef>
              <a:spcAft>
                <a:spcPts val="0"/>
              </a:spcAft>
              <a:buNone/>
            </a:pPr>
            <a:r>
              <a:rPr b="0" i="0" lang="sv-SE" sz="1400" u="none" cap="none" strike="noStrike">
                <a:solidFill>
                  <a:schemeClr val="lt2"/>
                </a:solidFill>
                <a:latin typeface="Arial"/>
                <a:ea typeface="Arial"/>
                <a:cs typeface="Arial"/>
                <a:sym typeface="Arial"/>
              </a:rPr>
              <a:t>my.ai.se</a:t>
            </a:r>
            <a:endParaRPr b="0" i="0" sz="1400" u="none" cap="none" strike="noStrike">
              <a:solidFill>
                <a:schemeClr val="lt2"/>
              </a:solidFill>
              <a:latin typeface="Arial"/>
              <a:ea typeface="Arial"/>
              <a:cs typeface="Arial"/>
              <a:sym typeface="Arial"/>
            </a:endParaRPr>
          </a:p>
          <a:p>
            <a:pPr indent="0" lvl="0" marL="0" marR="0" rtl="0" algn="l">
              <a:lnSpc>
                <a:spcPct val="150000"/>
              </a:lnSpc>
              <a:spcBef>
                <a:spcPts val="0"/>
              </a:spcBef>
              <a:spcAft>
                <a:spcPts val="0"/>
              </a:spcAft>
              <a:buNone/>
            </a:pPr>
            <a:r>
              <a:rPr b="0" i="0" lang="sv-SE" sz="1400" u="none" cap="none" strike="noStrike">
                <a:solidFill>
                  <a:schemeClr val="lt2"/>
                </a:solidFill>
                <a:latin typeface="Arial"/>
                <a:ea typeface="Arial"/>
                <a:cs typeface="Arial"/>
                <a:sym typeface="Arial"/>
              </a:rPr>
              <a:t>ai.se/newsletter</a:t>
            </a:r>
            <a:endParaRPr/>
          </a:p>
          <a:p>
            <a:pPr indent="0" lvl="0" marL="0" marR="0" rtl="0" algn="l">
              <a:lnSpc>
                <a:spcPct val="150000"/>
              </a:lnSpc>
              <a:spcBef>
                <a:spcPts val="0"/>
              </a:spcBef>
              <a:spcAft>
                <a:spcPts val="0"/>
              </a:spcAft>
              <a:buNone/>
            </a:pPr>
            <a:r>
              <a:rPr b="0" i="0" lang="sv-SE" sz="1400" u="none" cap="none" strike="noStrike">
                <a:solidFill>
                  <a:schemeClr val="lt2"/>
                </a:solidFill>
                <a:latin typeface="Arial"/>
                <a:ea typeface="Arial"/>
                <a:cs typeface="Arial"/>
                <a:sym typeface="Arial"/>
              </a:rPr>
              <a:t>youtube.com/c/aisweden</a:t>
            </a:r>
            <a:endParaRPr b="0" i="0" sz="1400" u="none" cap="none" strike="noStrike">
              <a:solidFill>
                <a:schemeClr val="lt2"/>
              </a:solidFill>
              <a:latin typeface="Arial"/>
              <a:ea typeface="Arial"/>
              <a:cs typeface="Arial"/>
              <a:sym typeface="Arial"/>
            </a:endParaRPr>
          </a:p>
          <a:p>
            <a:pPr indent="0" lvl="0" marL="0" marR="0" rtl="0" algn="l">
              <a:lnSpc>
                <a:spcPct val="150000"/>
              </a:lnSpc>
              <a:spcBef>
                <a:spcPts val="0"/>
              </a:spcBef>
              <a:spcAft>
                <a:spcPts val="0"/>
              </a:spcAft>
              <a:buNone/>
            </a:pPr>
            <a:r>
              <a:rPr b="0" i="0" lang="sv-SE" sz="1400" u="none" cap="none" strike="noStrike">
                <a:solidFill>
                  <a:schemeClr val="lt2"/>
                </a:solidFill>
                <a:latin typeface="Arial"/>
                <a:ea typeface="Arial"/>
                <a:cs typeface="Arial"/>
                <a:sym typeface="Arial"/>
              </a:rPr>
              <a:t>linkedin.com/company/aisweden</a:t>
            </a:r>
            <a:endParaRPr b="0" i="0" sz="1400" u="none" cap="none" strike="noStrike">
              <a:solidFill>
                <a:schemeClr val="lt2"/>
              </a:solidFill>
              <a:latin typeface="Arial"/>
              <a:ea typeface="Arial"/>
              <a:cs typeface="Arial"/>
              <a:sym typeface="Arial"/>
            </a:endParaRPr>
          </a:p>
        </p:txBody>
      </p:sp>
      <p:pic>
        <p:nvPicPr>
          <p:cNvPr id="190" name="Google Shape;190;p1"/>
          <p:cNvPicPr preferRelativeResize="0"/>
          <p:nvPr/>
        </p:nvPicPr>
        <p:blipFill rotWithShape="1">
          <a:blip r:embed="rId4">
            <a:alphaModFix/>
          </a:blip>
          <a:srcRect b="0" l="0" r="0" t="0"/>
          <a:stretch/>
        </p:blipFill>
        <p:spPr>
          <a:xfrm>
            <a:off x="1555570" y="6026258"/>
            <a:ext cx="188393" cy="188393"/>
          </a:xfrm>
          <a:prstGeom prst="rect">
            <a:avLst/>
          </a:prstGeom>
          <a:noFill/>
          <a:ln>
            <a:noFill/>
          </a:ln>
        </p:spPr>
      </p:pic>
      <p:pic>
        <p:nvPicPr>
          <p:cNvPr id="191" name="Google Shape;191;p1"/>
          <p:cNvPicPr preferRelativeResize="0"/>
          <p:nvPr/>
        </p:nvPicPr>
        <p:blipFill rotWithShape="1">
          <a:blip r:embed="rId5">
            <a:alphaModFix/>
          </a:blip>
          <a:srcRect b="0" l="0" r="0" t="0"/>
          <a:stretch/>
        </p:blipFill>
        <p:spPr>
          <a:xfrm>
            <a:off x="1525033" y="5685014"/>
            <a:ext cx="251694" cy="251694"/>
          </a:xfrm>
          <a:prstGeom prst="rect">
            <a:avLst/>
          </a:prstGeom>
          <a:noFill/>
          <a:ln>
            <a:noFill/>
          </a:ln>
        </p:spPr>
      </p:pic>
      <p:pic>
        <p:nvPicPr>
          <p:cNvPr id="192" name="Google Shape;192;p1"/>
          <p:cNvPicPr preferRelativeResize="0"/>
          <p:nvPr/>
        </p:nvPicPr>
        <p:blipFill rotWithShape="1">
          <a:blip r:embed="rId6">
            <a:alphaModFix/>
          </a:blip>
          <a:srcRect b="0" l="0" r="0" t="0"/>
          <a:stretch/>
        </p:blipFill>
        <p:spPr>
          <a:xfrm>
            <a:off x="1552595" y="4760360"/>
            <a:ext cx="191368" cy="191368"/>
          </a:xfrm>
          <a:prstGeom prst="rect">
            <a:avLst/>
          </a:prstGeom>
          <a:noFill/>
          <a:ln>
            <a:noFill/>
          </a:ln>
        </p:spPr>
      </p:pic>
      <p:pic>
        <p:nvPicPr>
          <p:cNvPr id="193" name="Google Shape;193;p1"/>
          <p:cNvPicPr preferRelativeResize="0"/>
          <p:nvPr/>
        </p:nvPicPr>
        <p:blipFill rotWithShape="1">
          <a:blip r:embed="rId7">
            <a:alphaModFix/>
          </a:blip>
          <a:srcRect b="0" l="0" r="0" t="0"/>
          <a:stretch/>
        </p:blipFill>
        <p:spPr>
          <a:xfrm>
            <a:off x="1542600" y="5424692"/>
            <a:ext cx="214251" cy="142245"/>
          </a:xfrm>
          <a:prstGeom prst="rect">
            <a:avLst/>
          </a:prstGeom>
          <a:noFill/>
          <a:ln>
            <a:noFill/>
          </a:ln>
        </p:spPr>
      </p:pic>
      <p:pic>
        <p:nvPicPr>
          <p:cNvPr id="194" name="Google Shape;194;p1"/>
          <p:cNvPicPr preferRelativeResize="0"/>
          <p:nvPr/>
        </p:nvPicPr>
        <p:blipFill rotWithShape="1">
          <a:blip r:embed="rId8">
            <a:alphaModFix/>
          </a:blip>
          <a:srcRect b="0" l="0" r="0" t="0"/>
          <a:stretch/>
        </p:blipFill>
        <p:spPr>
          <a:xfrm>
            <a:off x="1556721" y="5085904"/>
            <a:ext cx="187180" cy="18718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pic>
        <p:nvPicPr>
          <p:cNvPr id="296" name="Google Shape;296;p10"/>
          <p:cNvPicPr preferRelativeResize="0"/>
          <p:nvPr/>
        </p:nvPicPr>
        <p:blipFill rotWithShape="1">
          <a:blip r:embed="rId3">
            <a:alphaModFix/>
          </a:blip>
          <a:srcRect b="0" l="0" r="0" t="0"/>
          <a:stretch/>
        </p:blipFill>
        <p:spPr>
          <a:xfrm>
            <a:off x="2467" y="0"/>
            <a:ext cx="12187065" cy="6858000"/>
          </a:xfrm>
          <a:prstGeom prst="rect">
            <a:avLst/>
          </a:prstGeom>
          <a:noFill/>
          <a:ln>
            <a:noFill/>
          </a:ln>
        </p:spPr>
      </p:pic>
      <p:sp>
        <p:nvSpPr>
          <p:cNvPr id="297" name="Google Shape;297;p10"/>
          <p:cNvSpPr txBox="1"/>
          <p:nvPr/>
        </p:nvSpPr>
        <p:spPr>
          <a:xfrm>
            <a:off x="2408238" y="1704509"/>
            <a:ext cx="7375523" cy="415498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sv-SE" sz="3600" u="none" cap="none" strike="noStrike">
                <a:solidFill>
                  <a:schemeClr val="lt1"/>
                </a:solidFill>
                <a:latin typeface="Arial"/>
                <a:ea typeface="Arial"/>
                <a:cs typeface="Arial"/>
                <a:sym typeface="Arial"/>
              </a:rPr>
              <a:t>It is all about speed - AI Sweden has established projects and world-class labs in almost no time, enabling us to participate in the development at the very forefront of AI technology”</a:t>
            </a:r>
            <a:endParaRPr/>
          </a:p>
          <a:p>
            <a:pPr indent="0" lvl="0" marL="0" marR="0" rtl="0" algn="r">
              <a:spcBef>
                <a:spcPts val="0"/>
              </a:spcBef>
              <a:spcAft>
                <a:spcPts val="0"/>
              </a:spcAft>
              <a:buNone/>
            </a:pPr>
            <a:r>
              <a:t/>
            </a:r>
            <a:endParaRPr sz="2400">
              <a:solidFill>
                <a:schemeClr val="lt1"/>
              </a:solidFill>
              <a:latin typeface="Arial"/>
              <a:ea typeface="Arial"/>
              <a:cs typeface="Arial"/>
              <a:sym typeface="Arial"/>
            </a:endParaRPr>
          </a:p>
          <a:p>
            <a:pPr indent="0" lvl="0" marL="0" marR="0" rtl="0" algn="r">
              <a:spcBef>
                <a:spcPts val="0"/>
              </a:spcBef>
              <a:spcAft>
                <a:spcPts val="0"/>
              </a:spcAft>
              <a:buNone/>
            </a:pPr>
            <a:r>
              <a:rPr lang="sv-SE" sz="2400">
                <a:solidFill>
                  <a:schemeClr val="lt1"/>
                </a:solidFill>
                <a:latin typeface="Arial"/>
                <a:ea typeface="Arial"/>
                <a:cs typeface="Arial"/>
                <a:sym typeface="Arial"/>
              </a:rPr>
              <a:t>Partner testimonial</a:t>
            </a:r>
            <a:endParaRPr/>
          </a:p>
        </p:txBody>
      </p:sp>
      <p:sp>
        <p:nvSpPr>
          <p:cNvPr id="298" name="Google Shape;298;p10"/>
          <p:cNvSpPr/>
          <p:nvPr/>
        </p:nvSpPr>
        <p:spPr>
          <a:xfrm rot="10800000">
            <a:off x="1097475" y="66427"/>
            <a:ext cx="1136850" cy="263149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sv-SE" sz="16500">
                <a:solidFill>
                  <a:srgbClr val="F4F2E6"/>
                </a:solidFill>
                <a:latin typeface="Arial"/>
                <a:ea typeface="Arial"/>
                <a:cs typeface="Arial"/>
                <a:sym typeface="Arial"/>
              </a:rPr>
              <a:t>”</a:t>
            </a:r>
            <a:endParaRPr sz="16500">
              <a:solidFill>
                <a:srgbClr val="F4F2E6"/>
              </a:solidFill>
              <a:latin typeface="Arial"/>
              <a:ea typeface="Arial"/>
              <a:cs typeface="Arial"/>
              <a:sym typeface="Arial"/>
            </a:endParaRPr>
          </a:p>
        </p:txBody>
      </p:sp>
      <p:pic>
        <p:nvPicPr>
          <p:cNvPr descr="En bild som visar ritning&#10;&#10;Automatiskt genererad beskrivning" id="299" name="Google Shape;299;p10"/>
          <p:cNvPicPr preferRelativeResize="0"/>
          <p:nvPr/>
        </p:nvPicPr>
        <p:blipFill rotWithShape="1">
          <a:blip r:embed="rId4">
            <a:alphaModFix/>
          </a:blip>
          <a:srcRect b="0" l="0" r="0" t="0"/>
          <a:stretch/>
        </p:blipFill>
        <p:spPr>
          <a:xfrm>
            <a:off x="10807700" y="477478"/>
            <a:ext cx="761358" cy="761358"/>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pic>
        <p:nvPicPr>
          <p:cNvPr descr="En bild som visar mörk&#10;&#10;Automatiskt genererad beskrivning" id="305" name="Google Shape;305;p11"/>
          <p:cNvPicPr preferRelativeResize="0"/>
          <p:nvPr/>
        </p:nvPicPr>
        <p:blipFill rotWithShape="1">
          <a:blip r:embed="rId3">
            <a:alphaModFix/>
          </a:blip>
          <a:srcRect b="0" l="0" r="0" t="0"/>
          <a:stretch/>
        </p:blipFill>
        <p:spPr>
          <a:xfrm flipH="1">
            <a:off x="5334000" y="0"/>
            <a:ext cx="6858000" cy="6858000"/>
          </a:xfrm>
          <a:prstGeom prst="rect">
            <a:avLst/>
          </a:prstGeom>
          <a:noFill/>
          <a:ln>
            <a:noFill/>
          </a:ln>
        </p:spPr>
      </p:pic>
      <p:sp>
        <p:nvSpPr>
          <p:cNvPr id="306" name="Google Shape;306;p11"/>
          <p:cNvSpPr txBox="1"/>
          <p:nvPr/>
        </p:nvSpPr>
        <p:spPr>
          <a:xfrm>
            <a:off x="6524324" y="3920523"/>
            <a:ext cx="4289652" cy="486948"/>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Clr>
                <a:srgbClr val="FFFDF9"/>
              </a:buClr>
              <a:buSzPts val="3000"/>
              <a:buFont typeface="Arial"/>
              <a:buNone/>
            </a:pPr>
            <a:r>
              <a:rPr b="1" i="0" lang="sv-SE" sz="3000" u="none" cap="none" strike="noStrike">
                <a:solidFill>
                  <a:srgbClr val="FFFDF9"/>
                </a:solidFill>
                <a:latin typeface="Arial"/>
                <a:ea typeface="Arial"/>
                <a:cs typeface="Arial"/>
                <a:sym typeface="Arial"/>
              </a:rPr>
              <a:t>Leadership</a:t>
            </a:r>
            <a:endParaRPr b="1" i="0" sz="3000">
              <a:solidFill>
                <a:srgbClr val="FFFDF9"/>
              </a:solidFill>
              <a:latin typeface="Arial"/>
              <a:ea typeface="Arial"/>
              <a:cs typeface="Arial"/>
              <a:sym typeface="Arial"/>
            </a:endParaRPr>
          </a:p>
        </p:txBody>
      </p:sp>
      <p:sp>
        <p:nvSpPr>
          <p:cNvPr id="307" name="Google Shape;307;p11"/>
          <p:cNvSpPr txBox="1"/>
          <p:nvPr/>
        </p:nvSpPr>
        <p:spPr>
          <a:xfrm>
            <a:off x="993730" y="3920523"/>
            <a:ext cx="4673947" cy="87692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Clr>
                <a:srgbClr val="FFFDF9"/>
              </a:buClr>
              <a:buSzPts val="3000"/>
              <a:buFont typeface="Arial"/>
              <a:buNone/>
            </a:pPr>
            <a:r>
              <a:rPr b="1" i="0" lang="sv-SE" sz="3000" u="none" cap="none" strike="noStrike">
                <a:solidFill>
                  <a:srgbClr val="FFFDF9"/>
                </a:solidFill>
                <a:latin typeface="Arial"/>
                <a:ea typeface="Arial"/>
                <a:cs typeface="Arial"/>
                <a:sym typeface="Arial"/>
              </a:rPr>
              <a:t>Sharable knowledge </a:t>
            </a:r>
            <a:br>
              <a:rPr b="1" i="0" lang="sv-SE" sz="3000" u="none" cap="none" strike="noStrike">
                <a:solidFill>
                  <a:srgbClr val="FFFDF9"/>
                </a:solidFill>
                <a:latin typeface="Arial"/>
                <a:ea typeface="Arial"/>
                <a:cs typeface="Arial"/>
                <a:sym typeface="Arial"/>
              </a:rPr>
            </a:br>
            <a:r>
              <a:rPr b="1" i="0" lang="sv-SE" sz="3000" u="none" cap="none" strike="noStrike">
                <a:solidFill>
                  <a:srgbClr val="FFFDF9"/>
                </a:solidFill>
                <a:latin typeface="Arial"/>
                <a:ea typeface="Arial"/>
                <a:cs typeface="Arial"/>
                <a:sym typeface="Arial"/>
              </a:rPr>
              <a:t>and resources</a:t>
            </a:r>
            <a:endParaRPr/>
          </a:p>
        </p:txBody>
      </p:sp>
      <p:sp>
        <p:nvSpPr>
          <p:cNvPr id="308" name="Google Shape;308;p11"/>
          <p:cNvSpPr txBox="1"/>
          <p:nvPr/>
        </p:nvSpPr>
        <p:spPr>
          <a:xfrm>
            <a:off x="659424" y="896409"/>
            <a:ext cx="2215551" cy="761358"/>
          </a:xfrm>
          <a:prstGeom prst="rect">
            <a:avLst/>
          </a:prstGeom>
          <a:noFill/>
          <a:ln>
            <a:noFill/>
          </a:ln>
        </p:spPr>
        <p:txBody>
          <a:bodyPr anchorCtr="0" anchor="t" bIns="43200" lIns="90000" spcFirstLastPara="1" rIns="90000" wrap="square" tIns="43200">
            <a:noAutofit/>
          </a:bodyPr>
          <a:lstStyle/>
          <a:p>
            <a:pPr indent="0" lvl="0" marL="0" marR="0" rtl="0" algn="l">
              <a:lnSpc>
                <a:spcPct val="90000"/>
              </a:lnSpc>
              <a:spcBef>
                <a:spcPts val="0"/>
              </a:spcBef>
              <a:spcAft>
                <a:spcPts val="0"/>
              </a:spcAft>
              <a:buClr>
                <a:schemeClr val="lt1"/>
              </a:buClr>
              <a:buSzPts val="4000"/>
              <a:buFont typeface="Arial"/>
              <a:buNone/>
            </a:pPr>
            <a:r>
              <a:rPr b="0" i="0" lang="sv-SE" sz="4000" cap="none">
                <a:solidFill>
                  <a:schemeClr val="lt1"/>
                </a:solidFill>
                <a:latin typeface="Arial"/>
                <a:ea typeface="Arial"/>
                <a:cs typeface="Arial"/>
                <a:sym typeface="Arial"/>
              </a:rPr>
              <a:t>How?</a:t>
            </a:r>
            <a:endParaRPr b="0" i="0" sz="4000" cap="none">
              <a:solidFill>
                <a:schemeClr val="lt1"/>
              </a:solidFill>
              <a:latin typeface="Arial"/>
              <a:ea typeface="Arial"/>
              <a:cs typeface="Arial"/>
              <a:sym typeface="Arial"/>
            </a:endParaRPr>
          </a:p>
        </p:txBody>
      </p:sp>
      <p:sp>
        <p:nvSpPr>
          <p:cNvPr id="309" name="Google Shape;309;p11"/>
          <p:cNvSpPr txBox="1"/>
          <p:nvPr/>
        </p:nvSpPr>
        <p:spPr>
          <a:xfrm>
            <a:off x="963483" y="4766980"/>
            <a:ext cx="4673947"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sv-SE" sz="1600">
                <a:solidFill>
                  <a:srgbClr val="FFFDF9"/>
                </a:solidFill>
                <a:latin typeface="Arial"/>
                <a:ea typeface="Arial"/>
                <a:cs typeface="Arial"/>
                <a:sym typeface="Arial"/>
              </a:rPr>
              <a:t>Generating solutions, best practices, labs, infrastructure, models, research results, </a:t>
            </a:r>
            <a:r>
              <a:rPr lang="sv-SE" sz="1600">
                <a:solidFill>
                  <a:srgbClr val="FFFDF9"/>
                </a:solidFill>
                <a:latin typeface="Arial"/>
                <a:ea typeface="Arial"/>
                <a:cs typeface="Arial"/>
                <a:sym typeface="Arial"/>
              </a:rPr>
              <a:t>and tools that can be used by many.</a:t>
            </a:r>
            <a:endParaRPr sz="1600">
              <a:solidFill>
                <a:schemeClr val="lt1"/>
              </a:solidFill>
              <a:latin typeface="Calibri"/>
              <a:ea typeface="Calibri"/>
              <a:cs typeface="Calibri"/>
              <a:sym typeface="Calibri"/>
            </a:endParaRPr>
          </a:p>
        </p:txBody>
      </p:sp>
      <p:sp>
        <p:nvSpPr>
          <p:cNvPr id="310" name="Google Shape;310;p11"/>
          <p:cNvSpPr txBox="1"/>
          <p:nvPr/>
        </p:nvSpPr>
        <p:spPr>
          <a:xfrm>
            <a:off x="6524324" y="4382759"/>
            <a:ext cx="3683748" cy="107721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sv-SE" sz="1600">
                <a:solidFill>
                  <a:srgbClr val="FFFDF9"/>
                </a:solidFill>
                <a:latin typeface="Arial"/>
                <a:ea typeface="Arial"/>
                <a:cs typeface="Arial"/>
                <a:sym typeface="Arial"/>
              </a:rPr>
              <a:t>Paving the way for scientific, technological and societal advancement, pushing the boundaries of applied AI.</a:t>
            </a:r>
            <a:endParaRPr b="0" i="0" sz="1600" u="none" cap="none" strike="noStrike">
              <a:solidFill>
                <a:srgbClr val="FFFDF9"/>
              </a:solidFill>
              <a:latin typeface="Arial"/>
              <a:ea typeface="Arial"/>
              <a:cs typeface="Arial"/>
              <a:sym typeface="Arial"/>
            </a:endParaRPr>
          </a:p>
        </p:txBody>
      </p:sp>
      <p:sp>
        <p:nvSpPr>
          <p:cNvPr id="311" name="Google Shape;311;p11"/>
          <p:cNvSpPr txBox="1"/>
          <p:nvPr/>
        </p:nvSpPr>
        <p:spPr>
          <a:xfrm>
            <a:off x="6524324" y="1839060"/>
            <a:ext cx="3094307" cy="486948"/>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Clr>
                <a:srgbClr val="FFFDF9"/>
              </a:buClr>
              <a:buSzPts val="3000"/>
              <a:buFont typeface="Arial"/>
              <a:buNone/>
            </a:pPr>
            <a:r>
              <a:rPr b="1" i="0" lang="sv-SE" sz="3000" u="none" cap="none" strike="noStrike">
                <a:solidFill>
                  <a:srgbClr val="FFFDF9"/>
                </a:solidFill>
                <a:latin typeface="Arial"/>
                <a:ea typeface="Arial"/>
                <a:cs typeface="Arial"/>
                <a:sym typeface="Arial"/>
              </a:rPr>
              <a:t>Talent</a:t>
            </a:r>
            <a:endParaRPr b="1" i="0" sz="3000">
              <a:solidFill>
                <a:srgbClr val="FFFDF9"/>
              </a:solidFill>
              <a:latin typeface="Arial"/>
              <a:ea typeface="Arial"/>
              <a:cs typeface="Arial"/>
              <a:sym typeface="Arial"/>
            </a:endParaRPr>
          </a:p>
        </p:txBody>
      </p:sp>
      <p:sp>
        <p:nvSpPr>
          <p:cNvPr id="312" name="Google Shape;312;p11"/>
          <p:cNvSpPr txBox="1"/>
          <p:nvPr/>
        </p:nvSpPr>
        <p:spPr>
          <a:xfrm>
            <a:off x="6524325" y="2291152"/>
            <a:ext cx="2515302"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sv-SE" sz="1600">
                <a:solidFill>
                  <a:srgbClr val="FFFDF9"/>
                </a:solidFill>
                <a:latin typeface="Arial"/>
                <a:ea typeface="Arial"/>
                <a:cs typeface="Arial"/>
                <a:sym typeface="Arial"/>
              </a:rPr>
              <a:t>Attracting and boosting talent for our partners.</a:t>
            </a:r>
            <a:endParaRPr b="0" i="0" sz="1600" u="none" cap="none" strike="noStrike">
              <a:solidFill>
                <a:srgbClr val="FFFDF9"/>
              </a:solidFill>
              <a:latin typeface="Arial"/>
              <a:ea typeface="Arial"/>
              <a:cs typeface="Arial"/>
              <a:sym typeface="Arial"/>
            </a:endParaRPr>
          </a:p>
        </p:txBody>
      </p:sp>
      <p:sp>
        <p:nvSpPr>
          <p:cNvPr id="313" name="Google Shape;313;p11"/>
          <p:cNvSpPr txBox="1"/>
          <p:nvPr/>
        </p:nvSpPr>
        <p:spPr>
          <a:xfrm>
            <a:off x="963483" y="1839060"/>
            <a:ext cx="3534987" cy="486948"/>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Clr>
                <a:srgbClr val="FFFDF9"/>
              </a:buClr>
              <a:buSzPts val="3000"/>
              <a:buFont typeface="Arial"/>
              <a:buNone/>
            </a:pPr>
            <a:r>
              <a:rPr b="1" i="0" lang="sv-SE" sz="3000" u="none" cap="none" strike="noStrike">
                <a:solidFill>
                  <a:srgbClr val="FFFDF9"/>
                </a:solidFill>
                <a:latin typeface="Arial"/>
                <a:ea typeface="Arial"/>
                <a:cs typeface="Arial"/>
                <a:sym typeface="Arial"/>
              </a:rPr>
              <a:t>Partner network</a:t>
            </a:r>
            <a:endParaRPr b="1" i="0" sz="3000">
              <a:solidFill>
                <a:srgbClr val="FFFDF9"/>
              </a:solidFill>
              <a:latin typeface="Arial"/>
              <a:ea typeface="Arial"/>
              <a:cs typeface="Arial"/>
              <a:sym typeface="Arial"/>
            </a:endParaRPr>
          </a:p>
        </p:txBody>
      </p:sp>
      <p:sp>
        <p:nvSpPr>
          <p:cNvPr id="314" name="Google Shape;314;p11"/>
          <p:cNvSpPr txBox="1"/>
          <p:nvPr/>
        </p:nvSpPr>
        <p:spPr>
          <a:xfrm>
            <a:off x="963483" y="2291152"/>
            <a:ext cx="3794323"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sv-SE" sz="1600">
                <a:solidFill>
                  <a:srgbClr val="FFFDF9"/>
                </a:solidFill>
                <a:latin typeface="Arial"/>
                <a:ea typeface="Arial"/>
                <a:cs typeface="Arial"/>
                <a:sym typeface="Arial"/>
              </a:rPr>
              <a:t>Catalyzing cooperation within a cross-sector network of over 100 partner organizations.</a:t>
            </a:r>
            <a:endParaRPr b="0" i="0" sz="1600" u="none" cap="none" strike="noStrike">
              <a:solidFill>
                <a:srgbClr val="FFFDF9"/>
              </a:solidFill>
              <a:latin typeface="Arial"/>
              <a:ea typeface="Arial"/>
              <a:cs typeface="Arial"/>
              <a:sym typeface="Arial"/>
            </a:endParaRPr>
          </a:p>
        </p:txBody>
      </p:sp>
      <p:cxnSp>
        <p:nvCxnSpPr>
          <p:cNvPr id="315" name="Google Shape;315;p11"/>
          <p:cNvCxnSpPr/>
          <p:nvPr/>
        </p:nvCxnSpPr>
        <p:spPr>
          <a:xfrm>
            <a:off x="807072" y="1839060"/>
            <a:ext cx="0" cy="1283089"/>
          </a:xfrm>
          <a:prstGeom prst="straightConnector1">
            <a:avLst/>
          </a:prstGeom>
          <a:noFill/>
          <a:ln cap="flat" cmpd="sng" w="38100">
            <a:solidFill>
              <a:schemeClr val="accent1"/>
            </a:solidFill>
            <a:prstDash val="solid"/>
            <a:miter lim="800000"/>
            <a:headEnd len="sm" w="sm" type="none"/>
            <a:tailEnd len="sm" w="sm" type="none"/>
          </a:ln>
        </p:spPr>
      </p:cxnSp>
      <p:cxnSp>
        <p:nvCxnSpPr>
          <p:cNvPr id="316" name="Google Shape;316;p11"/>
          <p:cNvCxnSpPr/>
          <p:nvPr/>
        </p:nvCxnSpPr>
        <p:spPr>
          <a:xfrm>
            <a:off x="807072" y="3920523"/>
            <a:ext cx="0" cy="1677454"/>
          </a:xfrm>
          <a:prstGeom prst="straightConnector1">
            <a:avLst/>
          </a:prstGeom>
          <a:noFill/>
          <a:ln cap="flat" cmpd="sng" w="38100">
            <a:solidFill>
              <a:schemeClr val="accent1"/>
            </a:solidFill>
            <a:prstDash val="solid"/>
            <a:miter lim="800000"/>
            <a:headEnd len="sm" w="sm" type="none"/>
            <a:tailEnd len="sm" w="sm" type="none"/>
          </a:ln>
        </p:spPr>
      </p:cxnSp>
      <p:cxnSp>
        <p:nvCxnSpPr>
          <p:cNvPr id="317" name="Google Shape;317;p11"/>
          <p:cNvCxnSpPr/>
          <p:nvPr/>
        </p:nvCxnSpPr>
        <p:spPr>
          <a:xfrm>
            <a:off x="6396789" y="1839060"/>
            <a:ext cx="0" cy="1283089"/>
          </a:xfrm>
          <a:prstGeom prst="straightConnector1">
            <a:avLst/>
          </a:prstGeom>
          <a:noFill/>
          <a:ln cap="flat" cmpd="sng" w="38100">
            <a:solidFill>
              <a:schemeClr val="accent1"/>
            </a:solidFill>
            <a:prstDash val="solid"/>
            <a:miter lim="800000"/>
            <a:headEnd len="sm" w="sm" type="none"/>
            <a:tailEnd len="sm" w="sm" type="none"/>
          </a:ln>
        </p:spPr>
      </p:cxnSp>
      <p:cxnSp>
        <p:nvCxnSpPr>
          <p:cNvPr id="318" name="Google Shape;318;p11"/>
          <p:cNvCxnSpPr/>
          <p:nvPr/>
        </p:nvCxnSpPr>
        <p:spPr>
          <a:xfrm>
            <a:off x="6372725" y="3920523"/>
            <a:ext cx="24064" cy="1593309"/>
          </a:xfrm>
          <a:prstGeom prst="straightConnector1">
            <a:avLst/>
          </a:prstGeom>
          <a:noFill/>
          <a:ln cap="flat" cmpd="sng" w="38100">
            <a:solidFill>
              <a:schemeClr val="accent1"/>
            </a:solidFill>
            <a:prstDash val="solid"/>
            <a:miter lim="800000"/>
            <a:headEnd len="sm" w="sm" type="none"/>
            <a:tailEnd len="sm" w="sm" type="none"/>
          </a:ln>
        </p:spPr>
      </p:cxnSp>
      <p:pic>
        <p:nvPicPr>
          <p:cNvPr descr="En bild som visar ritning&#10;&#10;Automatiskt genererad beskrivning" id="319" name="Google Shape;319;p11"/>
          <p:cNvPicPr preferRelativeResize="0"/>
          <p:nvPr/>
        </p:nvPicPr>
        <p:blipFill rotWithShape="1">
          <a:blip r:embed="rId4">
            <a:alphaModFix/>
          </a:blip>
          <a:srcRect b="0" l="0" r="0" t="0"/>
          <a:stretch/>
        </p:blipFill>
        <p:spPr>
          <a:xfrm>
            <a:off x="10807700" y="477478"/>
            <a:ext cx="761358" cy="761358"/>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grpSp>
        <p:nvGrpSpPr>
          <p:cNvPr id="325" name="Google Shape;325;p12"/>
          <p:cNvGrpSpPr/>
          <p:nvPr/>
        </p:nvGrpSpPr>
        <p:grpSpPr>
          <a:xfrm>
            <a:off x="8426581" y="2462393"/>
            <a:ext cx="2691854" cy="2972840"/>
            <a:chOff x="5127059" y="2869933"/>
            <a:chExt cx="2691854" cy="2972840"/>
          </a:xfrm>
        </p:grpSpPr>
        <p:cxnSp>
          <p:nvCxnSpPr>
            <p:cNvPr id="326" name="Google Shape;326;p12"/>
            <p:cNvCxnSpPr>
              <a:stCxn id="327" idx="0"/>
            </p:cNvCxnSpPr>
            <p:nvPr/>
          </p:nvCxnSpPr>
          <p:spPr>
            <a:xfrm flipH="1" rot="10800000">
              <a:off x="5739058" y="2870071"/>
              <a:ext cx="262800" cy="524100"/>
            </a:xfrm>
            <a:prstGeom prst="straightConnector1">
              <a:avLst/>
            </a:prstGeom>
            <a:noFill/>
            <a:ln cap="flat" cmpd="sng" w="28575">
              <a:solidFill>
                <a:schemeClr val="accent1"/>
              </a:solidFill>
              <a:prstDash val="solid"/>
              <a:miter lim="800000"/>
              <a:headEnd len="sm" w="sm" type="none"/>
              <a:tailEnd len="sm" w="sm" type="none"/>
            </a:ln>
          </p:spPr>
        </p:cxnSp>
        <p:cxnSp>
          <p:nvCxnSpPr>
            <p:cNvPr id="328" name="Google Shape;328;p12"/>
            <p:cNvCxnSpPr>
              <a:stCxn id="329" idx="0"/>
            </p:cNvCxnSpPr>
            <p:nvPr/>
          </p:nvCxnSpPr>
          <p:spPr>
            <a:xfrm rot="10800000">
              <a:off x="6937214" y="2870071"/>
              <a:ext cx="269700" cy="524100"/>
            </a:xfrm>
            <a:prstGeom prst="straightConnector1">
              <a:avLst/>
            </a:prstGeom>
            <a:noFill/>
            <a:ln cap="flat" cmpd="sng" w="28575">
              <a:solidFill>
                <a:schemeClr val="accent1"/>
              </a:solidFill>
              <a:prstDash val="solid"/>
              <a:miter lim="800000"/>
              <a:headEnd len="sm" w="sm" type="none"/>
              <a:tailEnd len="sm" w="sm" type="none"/>
            </a:ln>
          </p:spPr>
        </p:cxnSp>
        <p:cxnSp>
          <p:nvCxnSpPr>
            <p:cNvPr id="330" name="Google Shape;330;p12"/>
            <p:cNvCxnSpPr/>
            <p:nvPr/>
          </p:nvCxnSpPr>
          <p:spPr>
            <a:xfrm>
              <a:off x="6463619" y="2869933"/>
              <a:ext cx="1" cy="1747701"/>
            </a:xfrm>
            <a:prstGeom prst="straightConnector1">
              <a:avLst/>
            </a:prstGeom>
            <a:noFill/>
            <a:ln cap="flat" cmpd="sng" w="28575">
              <a:solidFill>
                <a:schemeClr val="accent1"/>
              </a:solidFill>
              <a:prstDash val="solid"/>
              <a:miter lim="800000"/>
              <a:headEnd len="sm" w="sm" type="none"/>
              <a:tailEnd len="sm" w="sm" type="none"/>
            </a:ln>
          </p:spPr>
        </p:cxnSp>
        <p:sp>
          <p:nvSpPr>
            <p:cNvPr id="327" name="Google Shape;327;p12"/>
            <p:cNvSpPr/>
            <p:nvPr/>
          </p:nvSpPr>
          <p:spPr>
            <a:xfrm>
              <a:off x="5127059" y="3394171"/>
              <a:ext cx="1223998" cy="1223998"/>
            </a:xfrm>
            <a:prstGeom prst="ellipse">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400">
                <a:solidFill>
                  <a:schemeClr val="dk1"/>
                </a:solidFill>
                <a:latin typeface="Arial"/>
                <a:ea typeface="Arial"/>
                <a:cs typeface="Arial"/>
                <a:sym typeface="Arial"/>
              </a:endParaRPr>
            </a:p>
          </p:txBody>
        </p:sp>
        <p:sp>
          <p:nvSpPr>
            <p:cNvPr id="331" name="Google Shape;331;p12"/>
            <p:cNvSpPr txBox="1"/>
            <p:nvPr/>
          </p:nvSpPr>
          <p:spPr>
            <a:xfrm>
              <a:off x="5167558" y="3738970"/>
              <a:ext cx="1143000" cy="73866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sv-SE" sz="1400">
                  <a:solidFill>
                    <a:schemeClr val="lt1"/>
                  </a:solidFill>
                  <a:latin typeface="Arial"/>
                  <a:ea typeface="Arial"/>
                  <a:cs typeface="Arial"/>
                  <a:sym typeface="Arial"/>
                </a:rPr>
                <a:t>Public Affairs</a:t>
              </a:r>
              <a:endParaRPr/>
            </a:p>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329" name="Google Shape;329;p12"/>
            <p:cNvSpPr/>
            <p:nvPr/>
          </p:nvSpPr>
          <p:spPr>
            <a:xfrm>
              <a:off x="6594915" y="3394171"/>
              <a:ext cx="1223998" cy="1223998"/>
            </a:xfrm>
            <a:prstGeom prst="ellipse">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400">
                <a:solidFill>
                  <a:schemeClr val="dk1"/>
                </a:solidFill>
                <a:latin typeface="Arial"/>
                <a:ea typeface="Arial"/>
                <a:cs typeface="Arial"/>
                <a:sym typeface="Arial"/>
              </a:endParaRPr>
            </a:p>
          </p:txBody>
        </p:sp>
        <p:sp>
          <p:nvSpPr>
            <p:cNvPr id="332" name="Google Shape;332;p12"/>
            <p:cNvSpPr txBox="1"/>
            <p:nvPr/>
          </p:nvSpPr>
          <p:spPr>
            <a:xfrm>
              <a:off x="6635414" y="3738970"/>
              <a:ext cx="1143000" cy="73866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sv-SE" sz="1400">
                  <a:solidFill>
                    <a:schemeClr val="lt1"/>
                  </a:solidFill>
                  <a:latin typeface="Arial"/>
                  <a:ea typeface="Arial"/>
                  <a:cs typeface="Arial"/>
                  <a:sym typeface="Arial"/>
                </a:rPr>
                <a:t>Strategic Initiatives</a:t>
              </a:r>
              <a:endParaRPr/>
            </a:p>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333" name="Google Shape;333;p12"/>
            <p:cNvSpPr/>
            <p:nvPr/>
          </p:nvSpPr>
          <p:spPr>
            <a:xfrm>
              <a:off x="5860987" y="4618775"/>
              <a:ext cx="1223998" cy="1223998"/>
            </a:xfrm>
            <a:prstGeom prst="ellipse">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400">
                <a:solidFill>
                  <a:schemeClr val="dk1"/>
                </a:solidFill>
                <a:latin typeface="Arial"/>
                <a:ea typeface="Arial"/>
                <a:cs typeface="Arial"/>
                <a:sym typeface="Arial"/>
              </a:endParaRPr>
            </a:p>
          </p:txBody>
        </p:sp>
        <p:sp>
          <p:nvSpPr>
            <p:cNvPr id="334" name="Google Shape;334;p12"/>
            <p:cNvSpPr txBox="1"/>
            <p:nvPr/>
          </p:nvSpPr>
          <p:spPr>
            <a:xfrm>
              <a:off x="5820284" y="4999670"/>
              <a:ext cx="1305428" cy="52322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sv-SE" sz="1400">
                  <a:solidFill>
                    <a:schemeClr val="lt1"/>
                  </a:solidFill>
                  <a:latin typeface="Arial"/>
                  <a:ea typeface="Arial"/>
                  <a:cs typeface="Arial"/>
                  <a:sym typeface="Arial"/>
                </a:rPr>
                <a:t>International Relations</a:t>
              </a:r>
              <a:endParaRPr/>
            </a:p>
          </p:txBody>
        </p:sp>
      </p:grpSp>
      <p:cxnSp>
        <p:nvCxnSpPr>
          <p:cNvPr id="335" name="Google Shape;335;p12"/>
          <p:cNvCxnSpPr>
            <a:stCxn id="336" idx="0"/>
          </p:cNvCxnSpPr>
          <p:nvPr/>
        </p:nvCxnSpPr>
        <p:spPr>
          <a:xfrm flipH="1" rot="10800000">
            <a:off x="4115680" y="2462531"/>
            <a:ext cx="262800" cy="524100"/>
          </a:xfrm>
          <a:prstGeom prst="straightConnector1">
            <a:avLst/>
          </a:prstGeom>
          <a:noFill/>
          <a:ln cap="flat" cmpd="sng" w="28575">
            <a:solidFill>
              <a:schemeClr val="accent1"/>
            </a:solidFill>
            <a:prstDash val="solid"/>
            <a:miter lim="800000"/>
            <a:headEnd len="sm" w="sm" type="none"/>
            <a:tailEnd len="sm" w="sm" type="none"/>
          </a:ln>
        </p:spPr>
      </p:cxnSp>
      <p:cxnSp>
        <p:nvCxnSpPr>
          <p:cNvPr id="337" name="Google Shape;337;p12"/>
          <p:cNvCxnSpPr>
            <a:stCxn id="338" idx="0"/>
          </p:cNvCxnSpPr>
          <p:nvPr/>
        </p:nvCxnSpPr>
        <p:spPr>
          <a:xfrm rot="10800000">
            <a:off x="5313836" y="2462531"/>
            <a:ext cx="269700" cy="524100"/>
          </a:xfrm>
          <a:prstGeom prst="straightConnector1">
            <a:avLst/>
          </a:prstGeom>
          <a:noFill/>
          <a:ln cap="flat" cmpd="sng" w="28575">
            <a:solidFill>
              <a:schemeClr val="accent1"/>
            </a:solidFill>
            <a:prstDash val="solid"/>
            <a:miter lim="800000"/>
            <a:headEnd len="sm" w="sm" type="none"/>
            <a:tailEnd len="sm" w="sm" type="none"/>
          </a:ln>
        </p:spPr>
      </p:cxnSp>
      <p:cxnSp>
        <p:nvCxnSpPr>
          <p:cNvPr id="339" name="Google Shape;339;p12"/>
          <p:cNvCxnSpPr/>
          <p:nvPr/>
        </p:nvCxnSpPr>
        <p:spPr>
          <a:xfrm>
            <a:off x="4840241" y="2462393"/>
            <a:ext cx="1" cy="1747701"/>
          </a:xfrm>
          <a:prstGeom prst="straightConnector1">
            <a:avLst/>
          </a:prstGeom>
          <a:noFill/>
          <a:ln cap="flat" cmpd="sng" w="28575">
            <a:solidFill>
              <a:schemeClr val="accent1"/>
            </a:solidFill>
            <a:prstDash val="solid"/>
            <a:miter lim="800000"/>
            <a:headEnd len="sm" w="sm" type="none"/>
            <a:tailEnd len="sm" w="sm" type="none"/>
          </a:ln>
        </p:spPr>
      </p:cxnSp>
      <p:sp>
        <p:nvSpPr>
          <p:cNvPr id="340" name="Google Shape;340;p12"/>
          <p:cNvSpPr txBox="1"/>
          <p:nvPr>
            <p:ph idx="1" type="subTitle"/>
          </p:nvPr>
        </p:nvSpPr>
        <p:spPr>
          <a:xfrm>
            <a:off x="3062183" y="1541576"/>
            <a:ext cx="3604430" cy="1121055"/>
          </a:xfrm>
          <a:prstGeom prst="rect">
            <a:avLst/>
          </a:prstGeom>
          <a:noFill/>
          <a:ln>
            <a:noFill/>
          </a:ln>
        </p:spPr>
        <p:txBody>
          <a:bodyPr anchorCtr="0" anchor="ctr" bIns="108000" lIns="0" spcFirstLastPara="1" rIns="0" wrap="square" tIns="144000">
            <a:normAutofit/>
          </a:bodyPr>
          <a:lstStyle/>
          <a:p>
            <a:pPr indent="0" lvl="0" marL="0" rtl="0" algn="ctr">
              <a:lnSpc>
                <a:spcPct val="90000"/>
              </a:lnSpc>
              <a:spcBef>
                <a:spcPts val="0"/>
              </a:spcBef>
              <a:spcAft>
                <a:spcPts val="0"/>
              </a:spcAft>
              <a:buClr>
                <a:schemeClr val="lt1"/>
              </a:buClr>
              <a:buSzPts val="2000"/>
              <a:buNone/>
            </a:pPr>
            <a:r>
              <a:rPr b="1" lang="sv-SE" sz="2000">
                <a:latin typeface="Arial"/>
                <a:ea typeface="Arial"/>
                <a:cs typeface="Arial"/>
                <a:sym typeface="Arial"/>
              </a:rPr>
              <a:t>Knowledge and resources</a:t>
            </a:r>
            <a:endParaRPr/>
          </a:p>
        </p:txBody>
      </p:sp>
      <p:sp>
        <p:nvSpPr>
          <p:cNvPr id="341" name="Google Shape;341;p12"/>
          <p:cNvSpPr txBox="1"/>
          <p:nvPr/>
        </p:nvSpPr>
        <p:spPr>
          <a:xfrm>
            <a:off x="626972" y="1541576"/>
            <a:ext cx="2492188" cy="1121055"/>
          </a:xfrm>
          <a:prstGeom prst="rect">
            <a:avLst/>
          </a:prstGeom>
          <a:noFill/>
          <a:ln>
            <a:noFill/>
          </a:ln>
        </p:spPr>
        <p:txBody>
          <a:bodyPr anchorCtr="0" anchor="ctr" bIns="108000" lIns="0" spcFirstLastPara="1" rIns="0" wrap="square" tIns="144000">
            <a:normAutofit/>
          </a:bodyPr>
          <a:lstStyle/>
          <a:p>
            <a:pPr indent="0" lvl="0" marL="0" marR="0" rtl="0" algn="ctr">
              <a:lnSpc>
                <a:spcPct val="90000"/>
              </a:lnSpc>
              <a:spcBef>
                <a:spcPts val="0"/>
              </a:spcBef>
              <a:spcAft>
                <a:spcPts val="0"/>
              </a:spcAft>
              <a:buClr>
                <a:schemeClr val="lt1"/>
              </a:buClr>
              <a:buSzPts val="2000"/>
              <a:buFont typeface="Arial"/>
              <a:buNone/>
            </a:pPr>
            <a:r>
              <a:rPr b="1" lang="sv-SE" sz="2000">
                <a:solidFill>
                  <a:schemeClr val="lt1"/>
                </a:solidFill>
                <a:latin typeface="Arial"/>
                <a:ea typeface="Arial"/>
                <a:cs typeface="Arial"/>
                <a:sym typeface="Arial"/>
              </a:rPr>
              <a:t>Partner network</a:t>
            </a:r>
            <a:endParaRPr/>
          </a:p>
        </p:txBody>
      </p:sp>
      <p:sp>
        <p:nvSpPr>
          <p:cNvPr id="342" name="Google Shape;342;p12"/>
          <p:cNvSpPr txBox="1"/>
          <p:nvPr/>
        </p:nvSpPr>
        <p:spPr>
          <a:xfrm>
            <a:off x="6113110" y="1541576"/>
            <a:ext cx="2492188" cy="1121055"/>
          </a:xfrm>
          <a:prstGeom prst="rect">
            <a:avLst/>
          </a:prstGeom>
          <a:noFill/>
          <a:ln>
            <a:noFill/>
          </a:ln>
        </p:spPr>
        <p:txBody>
          <a:bodyPr anchorCtr="0" anchor="ctr" bIns="108000" lIns="0" spcFirstLastPara="1" rIns="0" wrap="square" tIns="144000">
            <a:normAutofit/>
          </a:bodyPr>
          <a:lstStyle/>
          <a:p>
            <a:pPr indent="0" lvl="0" marL="0" marR="0" rtl="0" algn="ctr">
              <a:lnSpc>
                <a:spcPct val="90000"/>
              </a:lnSpc>
              <a:spcBef>
                <a:spcPts val="0"/>
              </a:spcBef>
              <a:spcAft>
                <a:spcPts val="0"/>
              </a:spcAft>
              <a:buClr>
                <a:schemeClr val="lt1"/>
              </a:buClr>
              <a:buSzPts val="2000"/>
              <a:buFont typeface="Arial"/>
              <a:buNone/>
            </a:pPr>
            <a:r>
              <a:rPr b="1" lang="sv-SE" sz="2000">
                <a:solidFill>
                  <a:schemeClr val="lt1"/>
                </a:solidFill>
                <a:latin typeface="Arial"/>
                <a:ea typeface="Arial"/>
                <a:cs typeface="Arial"/>
                <a:sym typeface="Arial"/>
              </a:rPr>
              <a:t>Talent</a:t>
            </a:r>
            <a:endParaRPr/>
          </a:p>
        </p:txBody>
      </p:sp>
      <p:sp>
        <p:nvSpPr>
          <p:cNvPr id="343" name="Google Shape;343;p12"/>
          <p:cNvSpPr txBox="1"/>
          <p:nvPr/>
        </p:nvSpPr>
        <p:spPr>
          <a:xfrm>
            <a:off x="8528562" y="1541576"/>
            <a:ext cx="2492187" cy="1121055"/>
          </a:xfrm>
          <a:prstGeom prst="rect">
            <a:avLst/>
          </a:prstGeom>
          <a:noFill/>
          <a:ln>
            <a:noFill/>
          </a:ln>
        </p:spPr>
        <p:txBody>
          <a:bodyPr anchorCtr="0" anchor="ctr" bIns="108000" lIns="0" spcFirstLastPara="1" rIns="0" wrap="square" tIns="144000">
            <a:normAutofit/>
          </a:bodyPr>
          <a:lstStyle/>
          <a:p>
            <a:pPr indent="0" lvl="0" marL="0" marR="0" rtl="0" algn="ctr">
              <a:lnSpc>
                <a:spcPct val="90000"/>
              </a:lnSpc>
              <a:spcBef>
                <a:spcPts val="0"/>
              </a:spcBef>
              <a:spcAft>
                <a:spcPts val="0"/>
              </a:spcAft>
              <a:buClr>
                <a:schemeClr val="lt1"/>
              </a:buClr>
              <a:buSzPts val="2000"/>
              <a:buFont typeface="Arial"/>
              <a:buNone/>
            </a:pPr>
            <a:r>
              <a:rPr b="1" lang="sv-SE" sz="2000">
                <a:solidFill>
                  <a:schemeClr val="lt1"/>
                </a:solidFill>
                <a:latin typeface="Arial"/>
                <a:ea typeface="Arial"/>
                <a:cs typeface="Arial"/>
                <a:sym typeface="Arial"/>
              </a:rPr>
              <a:t>Leadership</a:t>
            </a:r>
            <a:endParaRPr/>
          </a:p>
        </p:txBody>
      </p:sp>
      <p:grpSp>
        <p:nvGrpSpPr>
          <p:cNvPr id="344" name="Google Shape;344;p12"/>
          <p:cNvGrpSpPr/>
          <p:nvPr/>
        </p:nvGrpSpPr>
        <p:grpSpPr>
          <a:xfrm>
            <a:off x="1356762" y="2462425"/>
            <a:ext cx="1223998" cy="1970698"/>
            <a:chOff x="1439670" y="2636045"/>
            <a:chExt cx="1223998" cy="1970698"/>
          </a:xfrm>
        </p:grpSpPr>
        <p:cxnSp>
          <p:nvCxnSpPr>
            <p:cNvPr id="345" name="Google Shape;345;p12"/>
            <p:cNvCxnSpPr>
              <a:endCxn id="346" idx="0"/>
            </p:cNvCxnSpPr>
            <p:nvPr/>
          </p:nvCxnSpPr>
          <p:spPr>
            <a:xfrm>
              <a:off x="2051669" y="2636045"/>
              <a:ext cx="0" cy="746700"/>
            </a:xfrm>
            <a:prstGeom prst="straightConnector1">
              <a:avLst/>
            </a:prstGeom>
            <a:noFill/>
            <a:ln cap="flat" cmpd="sng" w="28575">
              <a:solidFill>
                <a:schemeClr val="accent1"/>
              </a:solidFill>
              <a:prstDash val="solid"/>
              <a:miter lim="800000"/>
              <a:headEnd len="sm" w="sm" type="none"/>
              <a:tailEnd len="sm" w="sm" type="none"/>
            </a:ln>
          </p:spPr>
        </p:cxnSp>
        <p:sp>
          <p:nvSpPr>
            <p:cNvPr id="346" name="Google Shape;346;p12"/>
            <p:cNvSpPr/>
            <p:nvPr/>
          </p:nvSpPr>
          <p:spPr>
            <a:xfrm>
              <a:off x="1439670" y="3382745"/>
              <a:ext cx="1223998" cy="1223998"/>
            </a:xfrm>
            <a:prstGeom prst="ellipse">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400">
                <a:solidFill>
                  <a:schemeClr val="dk1"/>
                </a:solidFill>
                <a:latin typeface="Arial"/>
                <a:ea typeface="Arial"/>
                <a:cs typeface="Arial"/>
                <a:sym typeface="Arial"/>
              </a:endParaRPr>
            </a:p>
          </p:txBody>
        </p:sp>
        <p:sp>
          <p:nvSpPr>
            <p:cNvPr id="347" name="Google Shape;347;p12"/>
            <p:cNvSpPr txBox="1"/>
            <p:nvPr/>
          </p:nvSpPr>
          <p:spPr>
            <a:xfrm>
              <a:off x="1480169" y="3727544"/>
              <a:ext cx="1143000" cy="73866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sv-SE" sz="1400">
                  <a:solidFill>
                    <a:schemeClr val="lt1"/>
                  </a:solidFill>
                  <a:latin typeface="Arial"/>
                  <a:ea typeface="Arial"/>
                  <a:cs typeface="Arial"/>
                  <a:sym typeface="Arial"/>
                </a:rPr>
                <a:t>Networking programs</a:t>
              </a:r>
              <a:endParaRPr/>
            </a:p>
            <a:p>
              <a:pPr indent="0" lvl="0" marL="0" marR="0" rtl="0" algn="ctr">
                <a:spcBef>
                  <a:spcPts val="0"/>
                </a:spcBef>
                <a:spcAft>
                  <a:spcPts val="0"/>
                </a:spcAft>
                <a:buNone/>
              </a:pPr>
              <a:r>
                <a:t/>
              </a:r>
              <a:endParaRPr sz="1400">
                <a:solidFill>
                  <a:schemeClr val="dk1"/>
                </a:solidFill>
                <a:latin typeface="Arial"/>
                <a:ea typeface="Arial"/>
                <a:cs typeface="Arial"/>
                <a:sym typeface="Arial"/>
              </a:endParaRPr>
            </a:p>
          </p:txBody>
        </p:sp>
      </p:grpSp>
      <p:sp>
        <p:nvSpPr>
          <p:cNvPr id="336" name="Google Shape;336;p12"/>
          <p:cNvSpPr/>
          <p:nvPr/>
        </p:nvSpPr>
        <p:spPr>
          <a:xfrm>
            <a:off x="3503681" y="2986631"/>
            <a:ext cx="1223998" cy="1223998"/>
          </a:xfrm>
          <a:prstGeom prst="ellipse">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400">
              <a:solidFill>
                <a:schemeClr val="dk1"/>
              </a:solidFill>
              <a:latin typeface="Arial"/>
              <a:ea typeface="Arial"/>
              <a:cs typeface="Arial"/>
              <a:sym typeface="Arial"/>
            </a:endParaRPr>
          </a:p>
        </p:txBody>
      </p:sp>
      <p:sp>
        <p:nvSpPr>
          <p:cNvPr id="348" name="Google Shape;348;p12"/>
          <p:cNvSpPr txBox="1"/>
          <p:nvPr/>
        </p:nvSpPr>
        <p:spPr>
          <a:xfrm>
            <a:off x="3544180" y="3331430"/>
            <a:ext cx="1143000" cy="52322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sv-SE" sz="1400">
                <a:solidFill>
                  <a:schemeClr val="lt1"/>
                </a:solidFill>
                <a:latin typeface="Arial"/>
                <a:ea typeface="Arial"/>
                <a:cs typeface="Arial"/>
                <a:sym typeface="Arial"/>
              </a:rPr>
              <a:t>Applied </a:t>
            </a:r>
            <a:br>
              <a:rPr lang="sv-SE" sz="1400">
                <a:solidFill>
                  <a:schemeClr val="lt1"/>
                </a:solidFill>
                <a:latin typeface="Arial"/>
                <a:ea typeface="Arial"/>
                <a:cs typeface="Arial"/>
                <a:sym typeface="Arial"/>
              </a:rPr>
            </a:br>
            <a:r>
              <a:rPr lang="sv-SE" sz="1400">
                <a:solidFill>
                  <a:schemeClr val="lt1"/>
                </a:solidFill>
                <a:latin typeface="Arial"/>
                <a:ea typeface="Arial"/>
                <a:cs typeface="Arial"/>
                <a:sym typeface="Arial"/>
              </a:rPr>
              <a:t>AI</a:t>
            </a:r>
            <a:endParaRPr/>
          </a:p>
        </p:txBody>
      </p:sp>
      <p:sp>
        <p:nvSpPr>
          <p:cNvPr id="338" name="Google Shape;338;p12"/>
          <p:cNvSpPr/>
          <p:nvPr/>
        </p:nvSpPr>
        <p:spPr>
          <a:xfrm>
            <a:off x="4971537" y="2986631"/>
            <a:ext cx="1223998" cy="1223998"/>
          </a:xfrm>
          <a:prstGeom prst="ellipse">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400">
              <a:solidFill>
                <a:schemeClr val="dk1"/>
              </a:solidFill>
              <a:latin typeface="Arial"/>
              <a:ea typeface="Arial"/>
              <a:cs typeface="Arial"/>
              <a:sym typeface="Arial"/>
            </a:endParaRPr>
          </a:p>
        </p:txBody>
      </p:sp>
      <p:sp>
        <p:nvSpPr>
          <p:cNvPr id="349" name="Google Shape;349;p12"/>
          <p:cNvSpPr txBox="1"/>
          <p:nvPr/>
        </p:nvSpPr>
        <p:spPr>
          <a:xfrm>
            <a:off x="5012036" y="3331430"/>
            <a:ext cx="1143000" cy="52322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sv-SE" sz="1400">
                <a:solidFill>
                  <a:schemeClr val="lt1"/>
                </a:solidFill>
                <a:latin typeface="Arial"/>
                <a:ea typeface="Arial"/>
                <a:cs typeface="Arial"/>
                <a:sym typeface="Arial"/>
              </a:rPr>
              <a:t>Data Factory</a:t>
            </a:r>
            <a:endParaRPr/>
          </a:p>
        </p:txBody>
      </p:sp>
      <p:sp>
        <p:nvSpPr>
          <p:cNvPr id="350" name="Google Shape;350;p12"/>
          <p:cNvSpPr/>
          <p:nvPr/>
        </p:nvSpPr>
        <p:spPr>
          <a:xfrm>
            <a:off x="4237609" y="4211235"/>
            <a:ext cx="1223998" cy="1223998"/>
          </a:xfrm>
          <a:prstGeom prst="ellipse">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400">
              <a:solidFill>
                <a:schemeClr val="dk1"/>
              </a:solidFill>
              <a:latin typeface="Arial"/>
              <a:ea typeface="Arial"/>
              <a:cs typeface="Arial"/>
              <a:sym typeface="Arial"/>
            </a:endParaRPr>
          </a:p>
        </p:txBody>
      </p:sp>
      <p:sp>
        <p:nvSpPr>
          <p:cNvPr id="351" name="Google Shape;351;p12"/>
          <p:cNvSpPr txBox="1"/>
          <p:nvPr/>
        </p:nvSpPr>
        <p:spPr>
          <a:xfrm>
            <a:off x="4278108" y="4592130"/>
            <a:ext cx="1143000" cy="52322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sv-SE" sz="1400">
                <a:solidFill>
                  <a:schemeClr val="lt1"/>
                </a:solidFill>
                <a:latin typeface="Arial"/>
                <a:ea typeface="Arial"/>
                <a:cs typeface="Arial"/>
                <a:sym typeface="Arial"/>
              </a:rPr>
              <a:t>AI Trans-formation</a:t>
            </a:r>
            <a:endParaRPr/>
          </a:p>
        </p:txBody>
      </p:sp>
      <p:grpSp>
        <p:nvGrpSpPr>
          <p:cNvPr id="352" name="Google Shape;352;p12"/>
          <p:cNvGrpSpPr/>
          <p:nvPr/>
        </p:nvGrpSpPr>
        <p:grpSpPr>
          <a:xfrm>
            <a:off x="6747205" y="2462505"/>
            <a:ext cx="1223998" cy="1736698"/>
            <a:chOff x="1439670" y="2870045"/>
            <a:chExt cx="1223998" cy="1736698"/>
          </a:xfrm>
        </p:grpSpPr>
        <p:cxnSp>
          <p:nvCxnSpPr>
            <p:cNvPr id="353" name="Google Shape;353;p12"/>
            <p:cNvCxnSpPr>
              <a:endCxn id="354" idx="0"/>
            </p:cNvCxnSpPr>
            <p:nvPr/>
          </p:nvCxnSpPr>
          <p:spPr>
            <a:xfrm>
              <a:off x="2051669" y="2870045"/>
              <a:ext cx="0" cy="512700"/>
            </a:xfrm>
            <a:prstGeom prst="straightConnector1">
              <a:avLst/>
            </a:prstGeom>
            <a:noFill/>
            <a:ln cap="flat" cmpd="sng" w="28575">
              <a:solidFill>
                <a:schemeClr val="accent1"/>
              </a:solidFill>
              <a:prstDash val="solid"/>
              <a:miter lim="800000"/>
              <a:headEnd len="sm" w="sm" type="none"/>
              <a:tailEnd len="sm" w="sm" type="none"/>
            </a:ln>
          </p:spPr>
        </p:cxnSp>
        <p:sp>
          <p:nvSpPr>
            <p:cNvPr id="354" name="Google Shape;354;p12"/>
            <p:cNvSpPr/>
            <p:nvPr/>
          </p:nvSpPr>
          <p:spPr>
            <a:xfrm>
              <a:off x="1439670" y="3382745"/>
              <a:ext cx="1223998" cy="1223998"/>
            </a:xfrm>
            <a:prstGeom prst="ellipse">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400">
                <a:solidFill>
                  <a:schemeClr val="dk1"/>
                </a:solidFill>
                <a:latin typeface="Arial"/>
                <a:ea typeface="Arial"/>
                <a:cs typeface="Arial"/>
                <a:sym typeface="Arial"/>
              </a:endParaRPr>
            </a:p>
          </p:txBody>
        </p:sp>
        <p:sp>
          <p:nvSpPr>
            <p:cNvPr id="355" name="Google Shape;355;p12"/>
            <p:cNvSpPr txBox="1"/>
            <p:nvPr/>
          </p:nvSpPr>
          <p:spPr>
            <a:xfrm>
              <a:off x="1480169" y="3727544"/>
              <a:ext cx="1143000" cy="73866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sv-SE" sz="1400">
                  <a:solidFill>
                    <a:schemeClr val="lt1"/>
                  </a:solidFill>
                  <a:latin typeface="Arial"/>
                  <a:ea typeface="Arial"/>
                  <a:cs typeface="Arial"/>
                  <a:sym typeface="Arial"/>
                </a:rPr>
                <a:t>Talent programs</a:t>
              </a:r>
              <a:endParaRPr/>
            </a:p>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grpSp>
      <p:cxnSp>
        <p:nvCxnSpPr>
          <p:cNvPr id="356" name="Google Shape;356;p12"/>
          <p:cNvCxnSpPr/>
          <p:nvPr/>
        </p:nvCxnSpPr>
        <p:spPr>
          <a:xfrm rot="10800000">
            <a:off x="1064869" y="2462393"/>
            <a:ext cx="1637438" cy="0"/>
          </a:xfrm>
          <a:prstGeom prst="straightConnector1">
            <a:avLst/>
          </a:prstGeom>
          <a:noFill/>
          <a:ln cap="flat" cmpd="sng" w="38100">
            <a:solidFill>
              <a:schemeClr val="accent1"/>
            </a:solidFill>
            <a:prstDash val="solid"/>
            <a:miter lim="800000"/>
            <a:headEnd len="sm" w="sm" type="none"/>
            <a:tailEnd len="sm" w="sm" type="none"/>
          </a:ln>
        </p:spPr>
      </p:cxnSp>
      <p:cxnSp>
        <p:nvCxnSpPr>
          <p:cNvPr id="357" name="Google Shape;357;p12"/>
          <p:cNvCxnSpPr/>
          <p:nvPr/>
        </p:nvCxnSpPr>
        <p:spPr>
          <a:xfrm rot="10800000">
            <a:off x="3588152" y="2462393"/>
            <a:ext cx="2507848" cy="0"/>
          </a:xfrm>
          <a:prstGeom prst="straightConnector1">
            <a:avLst/>
          </a:prstGeom>
          <a:noFill/>
          <a:ln cap="flat" cmpd="sng" w="38100">
            <a:solidFill>
              <a:schemeClr val="accent1"/>
            </a:solidFill>
            <a:prstDash val="solid"/>
            <a:miter lim="800000"/>
            <a:headEnd len="sm" w="sm" type="none"/>
            <a:tailEnd len="sm" w="sm" type="none"/>
          </a:ln>
        </p:spPr>
      </p:cxnSp>
      <p:cxnSp>
        <p:nvCxnSpPr>
          <p:cNvPr id="358" name="Google Shape;358;p12"/>
          <p:cNvCxnSpPr/>
          <p:nvPr/>
        </p:nvCxnSpPr>
        <p:spPr>
          <a:xfrm rot="10800000">
            <a:off x="7072129" y="2450818"/>
            <a:ext cx="590309" cy="0"/>
          </a:xfrm>
          <a:prstGeom prst="straightConnector1">
            <a:avLst/>
          </a:prstGeom>
          <a:noFill/>
          <a:ln cap="flat" cmpd="sng" w="38100">
            <a:solidFill>
              <a:schemeClr val="accent1"/>
            </a:solidFill>
            <a:prstDash val="solid"/>
            <a:miter lim="800000"/>
            <a:headEnd len="sm" w="sm" type="none"/>
            <a:tailEnd len="sm" w="sm" type="none"/>
          </a:ln>
        </p:spPr>
      </p:cxnSp>
      <p:cxnSp>
        <p:nvCxnSpPr>
          <p:cNvPr id="359" name="Google Shape;359;p12"/>
          <p:cNvCxnSpPr/>
          <p:nvPr/>
        </p:nvCxnSpPr>
        <p:spPr>
          <a:xfrm rot="10800000">
            <a:off x="9119806" y="2462393"/>
            <a:ext cx="1264701" cy="0"/>
          </a:xfrm>
          <a:prstGeom prst="straightConnector1">
            <a:avLst/>
          </a:prstGeom>
          <a:noFill/>
          <a:ln cap="flat" cmpd="sng" w="38100">
            <a:solidFill>
              <a:schemeClr val="accent1"/>
            </a:solidFill>
            <a:prstDash val="solid"/>
            <a:miter lim="800000"/>
            <a:headEnd len="sm" w="sm" type="none"/>
            <a:tailEnd len="sm" w="sm" type="none"/>
          </a:ln>
        </p:spPr>
      </p:cxn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13"/>
          <p:cNvSpPr txBox="1"/>
          <p:nvPr/>
        </p:nvSpPr>
        <p:spPr>
          <a:xfrm>
            <a:off x="662664" y="899375"/>
            <a:ext cx="3899252" cy="1468268"/>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lt1"/>
              </a:buClr>
              <a:buSzPts val="4000"/>
              <a:buFont typeface="Arial"/>
              <a:buNone/>
            </a:pPr>
            <a:r>
              <a:rPr b="1" i="0" lang="sv-SE" sz="4000">
                <a:solidFill>
                  <a:schemeClr val="lt1"/>
                </a:solidFill>
                <a:latin typeface="Arial"/>
                <a:ea typeface="Arial"/>
                <a:cs typeface="Arial"/>
                <a:sym typeface="Arial"/>
              </a:rPr>
              <a:t>Collaboration is key</a:t>
            </a:r>
            <a:endParaRPr b="1" i="0" sz="4000" u="none" cap="none" strike="noStrike">
              <a:solidFill>
                <a:srgbClr val="FFFDF9"/>
              </a:solidFill>
              <a:latin typeface="Arial"/>
              <a:ea typeface="Arial"/>
              <a:cs typeface="Arial"/>
              <a:sym typeface="Arial"/>
            </a:endParaRPr>
          </a:p>
        </p:txBody>
      </p:sp>
      <p:sp>
        <p:nvSpPr>
          <p:cNvPr id="366" name="Google Shape;366;p13"/>
          <p:cNvSpPr/>
          <p:nvPr/>
        </p:nvSpPr>
        <p:spPr>
          <a:xfrm>
            <a:off x="708484" y="2413337"/>
            <a:ext cx="4491045" cy="132343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sv-SE" sz="2000">
                <a:solidFill>
                  <a:schemeClr val="lt1"/>
                </a:solidFill>
                <a:latin typeface="Arial"/>
                <a:ea typeface="Arial"/>
                <a:cs typeface="Arial"/>
                <a:sym typeface="Arial"/>
              </a:rPr>
              <a:t>By leveraging the AI Sweden partner network, partners can collaborate and use assets that they would otherwise not be able to access.</a:t>
            </a:r>
            <a:endParaRPr sz="2000">
              <a:solidFill>
                <a:schemeClr val="lt1"/>
              </a:solidFill>
              <a:latin typeface="Arial"/>
              <a:ea typeface="Arial"/>
              <a:cs typeface="Arial"/>
              <a:sym typeface="Arial"/>
            </a:endParaRPr>
          </a:p>
        </p:txBody>
      </p:sp>
      <p:pic>
        <p:nvPicPr>
          <p:cNvPr descr="En bild som visar klippa, berg, sten&#10;&#10;Automatiskt genererad beskrivning" id="367" name="Google Shape;367;p13"/>
          <p:cNvPicPr preferRelativeResize="0"/>
          <p:nvPr/>
        </p:nvPicPr>
        <p:blipFill rotWithShape="1">
          <a:blip r:embed="rId3">
            <a:alphaModFix/>
          </a:blip>
          <a:srcRect b="0" l="0" r="0" t="0"/>
          <a:stretch/>
        </p:blipFill>
        <p:spPr>
          <a:xfrm>
            <a:off x="5990857" y="1"/>
            <a:ext cx="6201143" cy="6858000"/>
          </a:xfrm>
          <a:prstGeom prst="rect">
            <a:avLst/>
          </a:prstGeom>
          <a:noFill/>
          <a:ln>
            <a:noFill/>
          </a:ln>
        </p:spPr>
      </p:pic>
      <p:sp>
        <p:nvSpPr>
          <p:cNvPr id="368" name="Google Shape;368;p13"/>
          <p:cNvSpPr txBox="1"/>
          <p:nvPr/>
        </p:nvSpPr>
        <p:spPr>
          <a:xfrm>
            <a:off x="223216" y="188636"/>
            <a:ext cx="6527094"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sv-SE" sz="1400">
                <a:solidFill>
                  <a:schemeClr val="lt1"/>
                </a:solidFill>
                <a:latin typeface="Arial"/>
                <a:ea typeface="Arial"/>
                <a:cs typeface="Arial"/>
                <a:sym typeface="Arial"/>
              </a:rPr>
              <a:t>Partner network</a:t>
            </a:r>
            <a:r>
              <a:rPr lang="sv-SE" sz="1400">
                <a:solidFill>
                  <a:schemeClr val="accent3"/>
                </a:solidFill>
                <a:latin typeface="Arial"/>
                <a:ea typeface="Arial"/>
                <a:cs typeface="Arial"/>
                <a:sym typeface="Arial"/>
              </a:rPr>
              <a:t> | Knowledge and resources | Talent | Leadership</a:t>
            </a:r>
            <a:endParaRPr sz="1400">
              <a:solidFill>
                <a:schemeClr val="accent3"/>
              </a:solidFill>
              <a:latin typeface="Calibri"/>
              <a:ea typeface="Calibri"/>
              <a:cs typeface="Calibri"/>
              <a:sym typeface="Calibri"/>
            </a:endParaRPr>
          </a:p>
          <a:p>
            <a:pPr indent="0" lvl="0" marL="0" marR="0" rtl="0" algn="l">
              <a:spcBef>
                <a:spcPts val="0"/>
              </a:spcBef>
              <a:spcAft>
                <a:spcPts val="0"/>
              </a:spcAft>
              <a:buNone/>
            </a:pPr>
            <a:r>
              <a:t/>
            </a:r>
            <a:endParaRPr sz="1400">
              <a:solidFill>
                <a:srgbClr val="FF153B"/>
              </a:solidFill>
              <a:latin typeface="Arial"/>
              <a:ea typeface="Arial"/>
              <a:cs typeface="Arial"/>
              <a:sym typeface="Arial"/>
            </a:endParaRPr>
          </a:p>
        </p:txBody>
      </p:sp>
      <p:pic>
        <p:nvPicPr>
          <p:cNvPr descr="En bild som visar tänd, tecken, mörk, stor&#10;&#10;Automatiskt genererad beskrivning" id="369" name="Google Shape;369;p13"/>
          <p:cNvPicPr preferRelativeResize="0"/>
          <p:nvPr/>
        </p:nvPicPr>
        <p:blipFill rotWithShape="1">
          <a:blip r:embed="rId4">
            <a:alphaModFix/>
          </a:blip>
          <a:srcRect b="0" l="0" r="0" t="0"/>
          <a:stretch/>
        </p:blipFill>
        <p:spPr>
          <a:xfrm>
            <a:off x="10809764" y="472086"/>
            <a:ext cx="765708" cy="765708"/>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74" name="Shape 374"/>
        <p:cNvGrpSpPr/>
        <p:nvPr/>
      </p:nvGrpSpPr>
      <p:grpSpPr>
        <a:xfrm>
          <a:off x="0" y="0"/>
          <a:ext cx="0" cy="0"/>
          <a:chOff x="0" y="0"/>
          <a:chExt cx="0" cy="0"/>
        </a:xfrm>
      </p:grpSpPr>
      <p:sp>
        <p:nvSpPr>
          <p:cNvPr id="375" name="Google Shape;375;p14"/>
          <p:cNvSpPr txBox="1"/>
          <p:nvPr>
            <p:ph idx="1" type="subTitle"/>
          </p:nvPr>
        </p:nvSpPr>
        <p:spPr>
          <a:xfrm>
            <a:off x="4809543" y="1821156"/>
            <a:ext cx="3303772" cy="682233"/>
          </a:xfrm>
          <a:prstGeom prst="rect">
            <a:avLst/>
          </a:prstGeom>
          <a:noFill/>
          <a:ln>
            <a:noFill/>
          </a:ln>
        </p:spPr>
        <p:txBody>
          <a:bodyPr anchorCtr="0" anchor="ctr" bIns="108000" lIns="180000" spcFirstLastPara="1" rIns="108000" wrap="square" tIns="144000">
            <a:normAutofit/>
          </a:bodyPr>
          <a:lstStyle/>
          <a:p>
            <a:pPr indent="0" lvl="0" marL="0" rtl="0" algn="l">
              <a:lnSpc>
                <a:spcPct val="90000"/>
              </a:lnSpc>
              <a:spcBef>
                <a:spcPts val="0"/>
              </a:spcBef>
              <a:spcAft>
                <a:spcPts val="0"/>
              </a:spcAft>
              <a:buClr>
                <a:schemeClr val="lt1"/>
              </a:buClr>
              <a:buSzPts val="1800"/>
              <a:buNone/>
            </a:pPr>
            <a:r>
              <a:rPr lang="sv-SE"/>
              <a:t>Executive AI Accelerator</a:t>
            </a:r>
            <a:endParaRPr/>
          </a:p>
        </p:txBody>
      </p:sp>
      <p:sp>
        <p:nvSpPr>
          <p:cNvPr id="376" name="Google Shape;376;p14"/>
          <p:cNvSpPr txBox="1"/>
          <p:nvPr>
            <p:ph idx="2" type="body"/>
          </p:nvPr>
        </p:nvSpPr>
        <p:spPr>
          <a:xfrm>
            <a:off x="8351506" y="1821156"/>
            <a:ext cx="3303771" cy="682233"/>
          </a:xfrm>
          <a:prstGeom prst="rect">
            <a:avLst/>
          </a:prstGeom>
          <a:noFill/>
          <a:ln>
            <a:noFill/>
          </a:ln>
        </p:spPr>
        <p:txBody>
          <a:bodyPr anchorCtr="0" anchor="ctr" bIns="108000" lIns="180000" spcFirstLastPara="1" rIns="108000" wrap="square" tIns="144000">
            <a:normAutofit/>
          </a:bodyPr>
          <a:lstStyle/>
          <a:p>
            <a:pPr indent="0" lvl="0" marL="0" rtl="0" algn="l">
              <a:lnSpc>
                <a:spcPct val="90000"/>
              </a:lnSpc>
              <a:spcBef>
                <a:spcPts val="0"/>
              </a:spcBef>
              <a:spcAft>
                <a:spcPts val="0"/>
              </a:spcAft>
              <a:buClr>
                <a:schemeClr val="lt1"/>
              </a:buClr>
              <a:buSzPts val="1800"/>
              <a:buNone/>
            </a:pPr>
            <a:r>
              <a:rPr lang="sv-SE"/>
              <a:t>Startup Program</a:t>
            </a:r>
            <a:endParaRPr/>
          </a:p>
        </p:txBody>
      </p:sp>
      <p:sp>
        <p:nvSpPr>
          <p:cNvPr id="377" name="Google Shape;377;p14"/>
          <p:cNvSpPr txBox="1"/>
          <p:nvPr>
            <p:ph idx="5" type="body"/>
          </p:nvPr>
        </p:nvSpPr>
        <p:spPr>
          <a:xfrm>
            <a:off x="4825421" y="2775667"/>
            <a:ext cx="3303772" cy="682233"/>
          </a:xfrm>
          <a:prstGeom prst="rect">
            <a:avLst/>
          </a:prstGeom>
          <a:noFill/>
          <a:ln>
            <a:noFill/>
          </a:ln>
        </p:spPr>
        <p:txBody>
          <a:bodyPr anchorCtr="0" anchor="ctr" bIns="108000" lIns="180000" spcFirstLastPara="1" rIns="108000" wrap="square" tIns="144000">
            <a:noAutofit/>
          </a:bodyPr>
          <a:lstStyle/>
          <a:p>
            <a:pPr indent="0" lvl="0" marL="0" rtl="0" algn="l">
              <a:lnSpc>
                <a:spcPct val="90000"/>
              </a:lnSpc>
              <a:spcBef>
                <a:spcPts val="0"/>
              </a:spcBef>
              <a:spcAft>
                <a:spcPts val="0"/>
              </a:spcAft>
              <a:buClr>
                <a:schemeClr val="lt1"/>
              </a:buClr>
              <a:buSzPts val="1800"/>
              <a:buNone/>
            </a:pPr>
            <a:r>
              <a:rPr lang="sv-SE"/>
              <a:t>Regional Forces for AI</a:t>
            </a:r>
            <a:endParaRPr/>
          </a:p>
        </p:txBody>
      </p:sp>
      <p:sp>
        <p:nvSpPr>
          <p:cNvPr id="378" name="Google Shape;378;p14"/>
          <p:cNvSpPr txBox="1"/>
          <p:nvPr>
            <p:ph idx="8" type="body"/>
          </p:nvPr>
        </p:nvSpPr>
        <p:spPr>
          <a:xfrm>
            <a:off x="8364998" y="2780205"/>
            <a:ext cx="3303771" cy="673156"/>
          </a:xfrm>
          <a:prstGeom prst="rect">
            <a:avLst/>
          </a:prstGeom>
          <a:noFill/>
          <a:ln>
            <a:noFill/>
          </a:ln>
        </p:spPr>
        <p:txBody>
          <a:bodyPr anchorCtr="0" anchor="ctr" bIns="108000" lIns="180000" spcFirstLastPara="1" rIns="108000" wrap="square" tIns="144000">
            <a:noAutofit/>
          </a:bodyPr>
          <a:lstStyle/>
          <a:p>
            <a:pPr indent="0" lvl="0" marL="0" rtl="0" algn="l">
              <a:lnSpc>
                <a:spcPct val="90000"/>
              </a:lnSpc>
              <a:spcBef>
                <a:spcPts val="0"/>
              </a:spcBef>
              <a:spcAft>
                <a:spcPts val="0"/>
              </a:spcAft>
              <a:buClr>
                <a:schemeClr val="lt1"/>
              </a:buClr>
              <a:buSzPts val="1800"/>
              <a:buNone/>
            </a:pPr>
            <a:r>
              <a:rPr lang="sv-SE"/>
              <a:t>Network for Municipalities</a:t>
            </a:r>
            <a:endParaRPr/>
          </a:p>
        </p:txBody>
      </p:sp>
      <p:sp>
        <p:nvSpPr>
          <p:cNvPr id="379" name="Google Shape;379;p14"/>
          <p:cNvSpPr txBox="1"/>
          <p:nvPr>
            <p:ph idx="9" type="body"/>
          </p:nvPr>
        </p:nvSpPr>
        <p:spPr>
          <a:xfrm>
            <a:off x="4809543" y="3762077"/>
            <a:ext cx="3303772" cy="682233"/>
          </a:xfrm>
          <a:prstGeom prst="rect">
            <a:avLst/>
          </a:prstGeom>
          <a:noFill/>
          <a:ln>
            <a:noFill/>
          </a:ln>
        </p:spPr>
        <p:txBody>
          <a:bodyPr anchorCtr="0" anchor="ctr" bIns="108000" lIns="180000" spcFirstLastPara="1" rIns="108000" wrap="square" tIns="144000">
            <a:noAutofit/>
          </a:bodyPr>
          <a:lstStyle/>
          <a:p>
            <a:pPr indent="0" lvl="0" marL="0" rtl="0" algn="l">
              <a:lnSpc>
                <a:spcPct val="90000"/>
              </a:lnSpc>
              <a:spcBef>
                <a:spcPts val="0"/>
              </a:spcBef>
              <a:spcAft>
                <a:spcPts val="0"/>
              </a:spcAft>
              <a:buClr>
                <a:schemeClr val="lt1"/>
              </a:buClr>
              <a:buSzPts val="1800"/>
              <a:buNone/>
            </a:pPr>
            <a:r>
              <a:rPr lang="sv-SE"/>
              <a:t>Governmental Agency Network</a:t>
            </a:r>
            <a:endParaRPr/>
          </a:p>
        </p:txBody>
      </p:sp>
      <p:sp>
        <p:nvSpPr>
          <p:cNvPr id="380" name="Google Shape;380;p14"/>
          <p:cNvSpPr txBox="1"/>
          <p:nvPr>
            <p:ph idx="14" type="body"/>
          </p:nvPr>
        </p:nvSpPr>
        <p:spPr>
          <a:xfrm>
            <a:off x="8364997" y="3730178"/>
            <a:ext cx="3303771" cy="682233"/>
          </a:xfrm>
          <a:prstGeom prst="rect">
            <a:avLst/>
          </a:prstGeom>
          <a:noFill/>
          <a:ln>
            <a:noFill/>
          </a:ln>
        </p:spPr>
        <p:txBody>
          <a:bodyPr anchorCtr="0" anchor="ctr" bIns="108000" lIns="180000" spcFirstLastPara="1" rIns="108000" wrap="square" tIns="144000">
            <a:normAutofit/>
          </a:bodyPr>
          <a:lstStyle/>
          <a:p>
            <a:pPr indent="0" lvl="0" marL="0" rtl="0" algn="l">
              <a:lnSpc>
                <a:spcPct val="90000"/>
              </a:lnSpc>
              <a:spcBef>
                <a:spcPts val="0"/>
              </a:spcBef>
              <a:spcAft>
                <a:spcPts val="0"/>
              </a:spcAft>
              <a:buClr>
                <a:schemeClr val="lt1"/>
              </a:buClr>
              <a:buSzPts val="1800"/>
              <a:buNone/>
            </a:pPr>
            <a:r>
              <a:rPr lang="sv-SE"/>
              <a:t>Focus Group Law</a:t>
            </a:r>
            <a:endParaRPr/>
          </a:p>
        </p:txBody>
      </p:sp>
      <p:sp>
        <p:nvSpPr>
          <p:cNvPr id="381" name="Google Shape;381;p14"/>
          <p:cNvSpPr txBox="1"/>
          <p:nvPr/>
        </p:nvSpPr>
        <p:spPr>
          <a:xfrm>
            <a:off x="4825422" y="4709716"/>
            <a:ext cx="3303772" cy="682233"/>
          </a:xfrm>
          <a:prstGeom prst="rect">
            <a:avLst/>
          </a:prstGeom>
          <a:noFill/>
          <a:ln>
            <a:noFill/>
          </a:ln>
        </p:spPr>
        <p:txBody>
          <a:bodyPr anchorCtr="0" anchor="ctr" bIns="108000" lIns="180000" spcFirstLastPara="1" rIns="108000" wrap="square" tIns="144000">
            <a:noAutofit/>
          </a:bodyPr>
          <a:lstStyle/>
          <a:p>
            <a:pPr indent="0" lvl="0" marL="0" marR="0" rtl="0" algn="l">
              <a:lnSpc>
                <a:spcPct val="90000"/>
              </a:lnSpc>
              <a:spcBef>
                <a:spcPts val="0"/>
              </a:spcBef>
              <a:spcAft>
                <a:spcPts val="0"/>
              </a:spcAft>
              <a:buClr>
                <a:srgbClr val="000000"/>
              </a:buClr>
              <a:buSzPts val="1800"/>
              <a:buFont typeface="Arial"/>
              <a:buNone/>
            </a:pPr>
            <a:r>
              <a:rPr lang="sv-SE" sz="1800">
                <a:solidFill>
                  <a:srgbClr val="FFFDF9"/>
                </a:solidFill>
                <a:latin typeface="Arial"/>
                <a:ea typeface="Arial"/>
                <a:cs typeface="Arial"/>
                <a:sym typeface="Arial"/>
              </a:rPr>
              <a:t>AI Catalyst Network</a:t>
            </a:r>
            <a:endParaRPr b="0" i="0" sz="1800" u="none" cap="none" strike="noStrike">
              <a:solidFill>
                <a:srgbClr val="FFFDF9"/>
              </a:solidFill>
              <a:latin typeface="Arial"/>
              <a:ea typeface="Arial"/>
              <a:cs typeface="Arial"/>
              <a:sym typeface="Arial"/>
            </a:endParaRPr>
          </a:p>
        </p:txBody>
      </p:sp>
      <p:sp>
        <p:nvSpPr>
          <p:cNvPr id="382" name="Google Shape;382;p14"/>
          <p:cNvSpPr txBox="1"/>
          <p:nvPr/>
        </p:nvSpPr>
        <p:spPr>
          <a:xfrm>
            <a:off x="8364997" y="4709716"/>
            <a:ext cx="3303771" cy="682233"/>
          </a:xfrm>
          <a:prstGeom prst="rect">
            <a:avLst/>
          </a:prstGeom>
          <a:noFill/>
          <a:ln>
            <a:noFill/>
          </a:ln>
        </p:spPr>
        <p:txBody>
          <a:bodyPr anchorCtr="0" anchor="ctr" bIns="108000" lIns="180000" spcFirstLastPara="1" rIns="108000" wrap="square" tIns="109725">
            <a:noAutofit/>
          </a:bodyPr>
          <a:lstStyle/>
          <a:p>
            <a:pPr indent="0" lvl="0" marL="0" marR="0" rtl="0" algn="l">
              <a:lnSpc>
                <a:spcPct val="90000"/>
              </a:lnSpc>
              <a:spcBef>
                <a:spcPts val="0"/>
              </a:spcBef>
              <a:spcAft>
                <a:spcPts val="0"/>
              </a:spcAft>
              <a:buClr>
                <a:srgbClr val="000000"/>
              </a:buClr>
              <a:buSzPts val="1800"/>
              <a:buFont typeface="Arial"/>
              <a:buNone/>
            </a:pPr>
            <a:r>
              <a:rPr lang="sv-SE" sz="1800">
                <a:solidFill>
                  <a:srgbClr val="FFFDF9"/>
                </a:solidFill>
                <a:latin typeface="Arial"/>
                <a:ea typeface="Arial"/>
                <a:cs typeface="Arial"/>
                <a:sym typeface="Arial"/>
              </a:rPr>
              <a:t>Training &amp; Learning Reference Group</a:t>
            </a:r>
            <a:endParaRPr b="0" i="0" sz="1800" u="none" cap="none" strike="noStrike">
              <a:solidFill>
                <a:srgbClr val="FFFDF9"/>
              </a:solidFill>
              <a:latin typeface="Arial"/>
              <a:ea typeface="Arial"/>
              <a:cs typeface="Arial"/>
              <a:sym typeface="Arial"/>
            </a:endParaRPr>
          </a:p>
        </p:txBody>
      </p:sp>
      <p:sp>
        <p:nvSpPr>
          <p:cNvPr id="383" name="Google Shape;383;p14"/>
          <p:cNvSpPr txBox="1"/>
          <p:nvPr/>
        </p:nvSpPr>
        <p:spPr>
          <a:xfrm>
            <a:off x="223216" y="188636"/>
            <a:ext cx="6527094"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sv-SE" sz="1400">
                <a:solidFill>
                  <a:schemeClr val="lt1"/>
                </a:solidFill>
                <a:latin typeface="Arial"/>
                <a:ea typeface="Arial"/>
                <a:cs typeface="Arial"/>
                <a:sym typeface="Arial"/>
              </a:rPr>
              <a:t>Partner network</a:t>
            </a:r>
            <a:r>
              <a:rPr lang="sv-SE" sz="1400">
                <a:solidFill>
                  <a:schemeClr val="accent3"/>
                </a:solidFill>
                <a:latin typeface="Arial"/>
                <a:ea typeface="Arial"/>
                <a:cs typeface="Arial"/>
                <a:sym typeface="Arial"/>
              </a:rPr>
              <a:t> | Knowledge and resources | Talent | Leadership</a:t>
            </a:r>
            <a:endParaRPr sz="1400">
              <a:solidFill>
                <a:schemeClr val="accent3"/>
              </a:solidFill>
              <a:latin typeface="Calibri"/>
              <a:ea typeface="Calibri"/>
              <a:cs typeface="Calibri"/>
              <a:sym typeface="Calibri"/>
            </a:endParaRPr>
          </a:p>
          <a:p>
            <a:pPr indent="0" lvl="0" marL="0" marR="0" rtl="0" algn="l">
              <a:spcBef>
                <a:spcPts val="0"/>
              </a:spcBef>
              <a:spcAft>
                <a:spcPts val="0"/>
              </a:spcAft>
              <a:buNone/>
            </a:pPr>
            <a:r>
              <a:t/>
            </a:r>
            <a:endParaRPr sz="1400">
              <a:solidFill>
                <a:srgbClr val="FF153B"/>
              </a:solidFill>
              <a:latin typeface="Arial"/>
              <a:ea typeface="Arial"/>
              <a:cs typeface="Arial"/>
              <a:sym typeface="Arial"/>
            </a:endParaRPr>
          </a:p>
        </p:txBody>
      </p:sp>
      <p:sp>
        <p:nvSpPr>
          <p:cNvPr id="384" name="Google Shape;384;p14"/>
          <p:cNvSpPr txBox="1"/>
          <p:nvPr/>
        </p:nvSpPr>
        <p:spPr>
          <a:xfrm>
            <a:off x="5075186" y="5820808"/>
            <a:ext cx="6845733" cy="379967"/>
          </a:xfrm>
          <a:prstGeom prst="rect">
            <a:avLst/>
          </a:prstGeom>
          <a:noFill/>
          <a:ln>
            <a:noFill/>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Clr>
                <a:srgbClr val="FFFFFD"/>
              </a:buClr>
              <a:buSzPts val="1400"/>
              <a:buFont typeface="Arial"/>
              <a:buNone/>
            </a:pPr>
            <a:r>
              <a:rPr b="1" i="0" lang="sv-SE" sz="1400" u="sng">
                <a:solidFill>
                  <a:srgbClr val="FFFFFD"/>
                </a:solidFill>
                <a:latin typeface="Arial"/>
                <a:ea typeface="Arial"/>
                <a:cs typeface="Arial"/>
                <a:sym typeface="Arial"/>
                <a:hlinkClick r:id="rId3">
                  <a:extLst>
                    <a:ext uri="{A12FA001-AC4F-418D-AE19-62706E023703}">
                      <ahyp:hlinkClr val="tx"/>
                    </a:ext>
                  </a:extLst>
                </a:hlinkClick>
              </a:rPr>
              <a:t>Read more about AI Sweden’s partner networks</a:t>
            </a:r>
            <a:r>
              <a:rPr b="1" i="0" lang="sv-SE" sz="1400">
                <a:solidFill>
                  <a:srgbClr val="FFFFFD"/>
                </a:solidFill>
                <a:latin typeface="Arial"/>
                <a:ea typeface="Arial"/>
                <a:cs typeface="Arial"/>
                <a:sym typeface="Arial"/>
              </a:rPr>
              <a:t>.</a:t>
            </a:r>
            <a:endParaRPr b="1" i="0" sz="1400" cap="none" strike="noStrike">
              <a:solidFill>
                <a:srgbClr val="FFFFFD"/>
              </a:solidFill>
              <a:latin typeface="Arial"/>
              <a:ea typeface="Arial"/>
              <a:cs typeface="Arial"/>
              <a:sym typeface="Arial"/>
            </a:endParaRPr>
          </a:p>
        </p:txBody>
      </p:sp>
      <p:sp>
        <p:nvSpPr>
          <p:cNvPr id="385" name="Google Shape;385;p14"/>
          <p:cNvSpPr/>
          <p:nvPr/>
        </p:nvSpPr>
        <p:spPr>
          <a:xfrm flipH="1" rot="-5400000">
            <a:off x="4860942" y="5830641"/>
            <a:ext cx="178723" cy="249765"/>
          </a:xfrm>
          <a:prstGeom prst="downArrow">
            <a:avLst>
              <a:gd fmla="val 50000" name="adj1"/>
              <a:gd fmla="val 50000" name="adj2"/>
            </a:avLst>
          </a:prstGeom>
          <a:solidFill>
            <a:srgbClr val="FFFEF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FFFDF9"/>
              </a:solidFill>
              <a:latin typeface="Arial"/>
              <a:ea typeface="Arial"/>
              <a:cs typeface="Arial"/>
              <a:sym typeface="Arial"/>
            </a:endParaRPr>
          </a:p>
        </p:txBody>
      </p:sp>
      <p:cxnSp>
        <p:nvCxnSpPr>
          <p:cNvPr id="386" name="Google Shape;386;p14"/>
          <p:cNvCxnSpPr/>
          <p:nvPr/>
        </p:nvCxnSpPr>
        <p:spPr>
          <a:xfrm>
            <a:off x="4809543" y="1908520"/>
            <a:ext cx="0" cy="584851"/>
          </a:xfrm>
          <a:prstGeom prst="straightConnector1">
            <a:avLst/>
          </a:prstGeom>
          <a:noFill/>
          <a:ln cap="flat" cmpd="sng" w="38100">
            <a:solidFill>
              <a:schemeClr val="accent2"/>
            </a:solidFill>
            <a:prstDash val="solid"/>
            <a:miter lim="800000"/>
            <a:headEnd len="sm" w="sm" type="none"/>
            <a:tailEnd len="sm" w="sm" type="none"/>
          </a:ln>
        </p:spPr>
      </p:cxnSp>
      <p:cxnSp>
        <p:nvCxnSpPr>
          <p:cNvPr id="387" name="Google Shape;387;p14"/>
          <p:cNvCxnSpPr/>
          <p:nvPr/>
        </p:nvCxnSpPr>
        <p:spPr>
          <a:xfrm>
            <a:off x="4809543" y="2853357"/>
            <a:ext cx="0" cy="591231"/>
          </a:xfrm>
          <a:prstGeom prst="straightConnector1">
            <a:avLst/>
          </a:prstGeom>
          <a:noFill/>
          <a:ln cap="flat" cmpd="sng" w="38100">
            <a:solidFill>
              <a:schemeClr val="accent2"/>
            </a:solidFill>
            <a:prstDash val="solid"/>
            <a:miter lim="800000"/>
            <a:headEnd len="sm" w="sm" type="none"/>
            <a:tailEnd len="sm" w="sm" type="none"/>
          </a:ln>
        </p:spPr>
      </p:cxnSp>
      <p:sp>
        <p:nvSpPr>
          <p:cNvPr id="388" name="Google Shape;388;p14"/>
          <p:cNvSpPr txBox="1"/>
          <p:nvPr/>
        </p:nvSpPr>
        <p:spPr>
          <a:xfrm>
            <a:off x="650575" y="898573"/>
            <a:ext cx="6331641" cy="778473"/>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lt1"/>
              </a:buClr>
              <a:buSzPts val="4000"/>
              <a:buFont typeface="Arial"/>
              <a:buNone/>
            </a:pPr>
            <a:r>
              <a:rPr b="0" i="0" lang="sv-SE" sz="4000">
                <a:solidFill>
                  <a:schemeClr val="lt1"/>
                </a:solidFill>
                <a:latin typeface="Arial"/>
                <a:ea typeface="Arial"/>
                <a:cs typeface="Arial"/>
                <a:sym typeface="Arial"/>
              </a:rPr>
              <a:t>Network programs </a:t>
            </a:r>
            <a:endParaRPr b="1" i="0" sz="4000" u="none" cap="none" strike="noStrike">
              <a:solidFill>
                <a:srgbClr val="FFFDF9"/>
              </a:solidFill>
              <a:latin typeface="Arial"/>
              <a:ea typeface="Arial"/>
              <a:cs typeface="Arial"/>
              <a:sym typeface="Arial"/>
            </a:endParaRPr>
          </a:p>
        </p:txBody>
      </p:sp>
      <p:pic>
        <p:nvPicPr>
          <p:cNvPr descr="En bild som visar utomhus, avstånd&#10;&#10;Automatiskt genererad beskrivning" id="389" name="Google Shape;389;p14"/>
          <p:cNvPicPr preferRelativeResize="0"/>
          <p:nvPr/>
        </p:nvPicPr>
        <p:blipFill rotWithShape="1">
          <a:blip r:embed="rId4">
            <a:alphaModFix/>
          </a:blip>
          <a:srcRect b="0" l="0" r="0" t="0"/>
          <a:stretch/>
        </p:blipFill>
        <p:spPr>
          <a:xfrm>
            <a:off x="-202665" y="1921356"/>
            <a:ext cx="4319053" cy="4993509"/>
          </a:xfrm>
          <a:prstGeom prst="rect">
            <a:avLst/>
          </a:prstGeom>
          <a:noFill/>
          <a:ln>
            <a:noFill/>
          </a:ln>
        </p:spPr>
      </p:pic>
      <p:cxnSp>
        <p:nvCxnSpPr>
          <p:cNvPr id="390" name="Google Shape;390;p14"/>
          <p:cNvCxnSpPr/>
          <p:nvPr/>
        </p:nvCxnSpPr>
        <p:spPr>
          <a:xfrm>
            <a:off x="4809543" y="3804574"/>
            <a:ext cx="0" cy="591231"/>
          </a:xfrm>
          <a:prstGeom prst="straightConnector1">
            <a:avLst/>
          </a:prstGeom>
          <a:noFill/>
          <a:ln cap="flat" cmpd="sng" w="38100">
            <a:solidFill>
              <a:schemeClr val="accent2"/>
            </a:solidFill>
            <a:prstDash val="solid"/>
            <a:miter lim="800000"/>
            <a:headEnd len="sm" w="sm" type="none"/>
            <a:tailEnd len="sm" w="sm" type="none"/>
          </a:ln>
        </p:spPr>
      </p:cxnSp>
      <p:cxnSp>
        <p:nvCxnSpPr>
          <p:cNvPr id="391" name="Google Shape;391;p14"/>
          <p:cNvCxnSpPr/>
          <p:nvPr/>
        </p:nvCxnSpPr>
        <p:spPr>
          <a:xfrm>
            <a:off x="4809543" y="4755791"/>
            <a:ext cx="0" cy="591231"/>
          </a:xfrm>
          <a:prstGeom prst="straightConnector1">
            <a:avLst/>
          </a:prstGeom>
          <a:noFill/>
          <a:ln cap="flat" cmpd="sng" w="38100">
            <a:solidFill>
              <a:schemeClr val="accent2"/>
            </a:solidFill>
            <a:prstDash val="solid"/>
            <a:miter lim="800000"/>
            <a:headEnd len="sm" w="sm" type="none"/>
            <a:tailEnd len="sm" w="sm" type="none"/>
          </a:ln>
        </p:spPr>
      </p:cxnSp>
      <p:cxnSp>
        <p:nvCxnSpPr>
          <p:cNvPr id="392" name="Google Shape;392;p14"/>
          <p:cNvCxnSpPr/>
          <p:nvPr/>
        </p:nvCxnSpPr>
        <p:spPr>
          <a:xfrm>
            <a:off x="8382082" y="1908520"/>
            <a:ext cx="0" cy="584851"/>
          </a:xfrm>
          <a:prstGeom prst="straightConnector1">
            <a:avLst/>
          </a:prstGeom>
          <a:noFill/>
          <a:ln cap="flat" cmpd="sng" w="38100">
            <a:solidFill>
              <a:schemeClr val="accent2"/>
            </a:solidFill>
            <a:prstDash val="solid"/>
            <a:miter lim="800000"/>
            <a:headEnd len="sm" w="sm" type="none"/>
            <a:tailEnd len="sm" w="sm" type="none"/>
          </a:ln>
        </p:spPr>
      </p:cxnSp>
      <p:cxnSp>
        <p:nvCxnSpPr>
          <p:cNvPr id="393" name="Google Shape;393;p14"/>
          <p:cNvCxnSpPr/>
          <p:nvPr/>
        </p:nvCxnSpPr>
        <p:spPr>
          <a:xfrm>
            <a:off x="8382082" y="2853357"/>
            <a:ext cx="0" cy="591231"/>
          </a:xfrm>
          <a:prstGeom prst="straightConnector1">
            <a:avLst/>
          </a:prstGeom>
          <a:noFill/>
          <a:ln cap="flat" cmpd="sng" w="38100">
            <a:solidFill>
              <a:schemeClr val="accent2"/>
            </a:solidFill>
            <a:prstDash val="solid"/>
            <a:miter lim="800000"/>
            <a:headEnd len="sm" w="sm" type="none"/>
            <a:tailEnd len="sm" w="sm" type="none"/>
          </a:ln>
        </p:spPr>
      </p:cxnSp>
      <p:cxnSp>
        <p:nvCxnSpPr>
          <p:cNvPr id="394" name="Google Shape;394;p14"/>
          <p:cNvCxnSpPr/>
          <p:nvPr/>
        </p:nvCxnSpPr>
        <p:spPr>
          <a:xfrm>
            <a:off x="8382082" y="3804574"/>
            <a:ext cx="0" cy="591231"/>
          </a:xfrm>
          <a:prstGeom prst="straightConnector1">
            <a:avLst/>
          </a:prstGeom>
          <a:noFill/>
          <a:ln cap="flat" cmpd="sng" w="38100">
            <a:solidFill>
              <a:schemeClr val="accent2"/>
            </a:solidFill>
            <a:prstDash val="solid"/>
            <a:miter lim="800000"/>
            <a:headEnd len="sm" w="sm" type="none"/>
            <a:tailEnd len="sm" w="sm" type="none"/>
          </a:ln>
        </p:spPr>
      </p:cxnSp>
      <p:cxnSp>
        <p:nvCxnSpPr>
          <p:cNvPr id="395" name="Google Shape;395;p14"/>
          <p:cNvCxnSpPr/>
          <p:nvPr/>
        </p:nvCxnSpPr>
        <p:spPr>
          <a:xfrm>
            <a:off x="8382082" y="4755791"/>
            <a:ext cx="0" cy="591231"/>
          </a:xfrm>
          <a:prstGeom prst="straightConnector1">
            <a:avLst/>
          </a:prstGeom>
          <a:noFill/>
          <a:ln cap="flat" cmpd="sng" w="38100">
            <a:solidFill>
              <a:schemeClr val="accent2"/>
            </a:solidFill>
            <a:prstDash val="solid"/>
            <a:miter lim="800000"/>
            <a:headEnd len="sm" w="sm" type="none"/>
            <a:tailEnd len="sm" w="sm" type="none"/>
          </a:ln>
        </p:spPr>
      </p:cxn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pic>
        <p:nvPicPr>
          <p:cNvPr descr="En bild som visar silhuett, ljus&#10;&#10;Automatiskt genererad beskrivning" id="401" name="Google Shape;401;p15"/>
          <p:cNvPicPr preferRelativeResize="0"/>
          <p:nvPr/>
        </p:nvPicPr>
        <p:blipFill rotWithShape="1">
          <a:blip r:embed="rId3">
            <a:alphaModFix/>
          </a:blip>
          <a:srcRect b="0" l="0" r="0" t="0"/>
          <a:stretch/>
        </p:blipFill>
        <p:spPr>
          <a:xfrm rot="10800000">
            <a:off x="17727" y="0"/>
            <a:ext cx="6854070" cy="6858000"/>
          </a:xfrm>
          <a:prstGeom prst="rect">
            <a:avLst/>
          </a:prstGeom>
          <a:noFill/>
          <a:ln>
            <a:noFill/>
          </a:ln>
        </p:spPr>
      </p:pic>
      <p:sp>
        <p:nvSpPr>
          <p:cNvPr id="402" name="Google Shape;402;p15"/>
          <p:cNvSpPr txBox="1"/>
          <p:nvPr/>
        </p:nvSpPr>
        <p:spPr>
          <a:xfrm>
            <a:off x="662663" y="899375"/>
            <a:ext cx="5458698" cy="778473"/>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FFFDF9"/>
              </a:buClr>
              <a:buSzPts val="4000"/>
              <a:buFont typeface="Arial"/>
              <a:buNone/>
            </a:pPr>
            <a:r>
              <a:rPr b="1" i="0" lang="sv-SE" sz="4000" u="none" cap="none" strike="noStrike">
                <a:solidFill>
                  <a:srgbClr val="FFFDF9"/>
                </a:solidFill>
                <a:latin typeface="Arial"/>
                <a:ea typeface="Arial"/>
                <a:cs typeface="Arial"/>
                <a:sym typeface="Arial"/>
              </a:rPr>
              <a:t>Sharable knowledge</a:t>
            </a:r>
            <a:r>
              <a:rPr b="1" i="0" lang="sv-SE" sz="4000" u="none" cap="none" strike="noStrike">
                <a:solidFill>
                  <a:srgbClr val="FFFDF9"/>
                </a:solidFill>
                <a:latin typeface="Arial"/>
                <a:ea typeface="Arial"/>
                <a:cs typeface="Arial"/>
                <a:sym typeface="Arial"/>
              </a:rPr>
              <a:t> and resources</a:t>
            </a:r>
            <a:endParaRPr b="1" i="0" sz="4000" u="none" cap="none" strike="noStrike">
              <a:solidFill>
                <a:srgbClr val="FFFDF9"/>
              </a:solidFill>
              <a:latin typeface="Arial"/>
              <a:ea typeface="Arial"/>
              <a:cs typeface="Arial"/>
              <a:sym typeface="Arial"/>
            </a:endParaRPr>
          </a:p>
        </p:txBody>
      </p:sp>
      <p:sp>
        <p:nvSpPr>
          <p:cNvPr id="403" name="Google Shape;403;p15"/>
          <p:cNvSpPr txBox="1"/>
          <p:nvPr/>
        </p:nvSpPr>
        <p:spPr>
          <a:xfrm>
            <a:off x="223216" y="187200"/>
            <a:ext cx="6527094"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sv-SE" sz="1400">
                <a:solidFill>
                  <a:schemeClr val="accent3"/>
                </a:solidFill>
                <a:latin typeface="Arial"/>
                <a:ea typeface="Arial"/>
                <a:cs typeface="Arial"/>
                <a:sym typeface="Arial"/>
              </a:rPr>
              <a:t>Partner network | </a:t>
            </a:r>
            <a:r>
              <a:rPr lang="sv-SE" sz="1400">
                <a:solidFill>
                  <a:schemeClr val="lt1"/>
                </a:solidFill>
                <a:latin typeface="Arial"/>
                <a:ea typeface="Arial"/>
                <a:cs typeface="Arial"/>
                <a:sym typeface="Arial"/>
              </a:rPr>
              <a:t>Knowledge and resources </a:t>
            </a:r>
            <a:r>
              <a:rPr lang="sv-SE" sz="1400">
                <a:solidFill>
                  <a:schemeClr val="accent3"/>
                </a:solidFill>
                <a:latin typeface="Arial"/>
                <a:ea typeface="Arial"/>
                <a:cs typeface="Arial"/>
                <a:sym typeface="Arial"/>
              </a:rPr>
              <a:t>| Talent | Leadership</a:t>
            </a:r>
            <a:endParaRPr sz="1400">
              <a:solidFill>
                <a:schemeClr val="accent3"/>
              </a:solidFill>
              <a:latin typeface="Calibri"/>
              <a:ea typeface="Calibri"/>
              <a:cs typeface="Calibri"/>
              <a:sym typeface="Calibri"/>
            </a:endParaRPr>
          </a:p>
          <a:p>
            <a:pPr indent="0" lvl="0" marL="0" marR="0" rtl="0" algn="l">
              <a:spcBef>
                <a:spcPts val="0"/>
              </a:spcBef>
              <a:spcAft>
                <a:spcPts val="0"/>
              </a:spcAft>
              <a:buNone/>
            </a:pPr>
            <a:r>
              <a:t/>
            </a:r>
            <a:endParaRPr sz="1400">
              <a:solidFill>
                <a:srgbClr val="FF153B"/>
              </a:solidFill>
              <a:latin typeface="Arial"/>
              <a:ea typeface="Arial"/>
              <a:cs typeface="Arial"/>
              <a:sym typeface="Arial"/>
            </a:endParaRPr>
          </a:p>
        </p:txBody>
      </p:sp>
      <p:sp>
        <p:nvSpPr>
          <p:cNvPr id="404" name="Google Shape;404;p15"/>
          <p:cNvSpPr/>
          <p:nvPr/>
        </p:nvSpPr>
        <p:spPr>
          <a:xfrm>
            <a:off x="1734533" y="122548"/>
            <a:ext cx="2149310" cy="471341"/>
          </a:xfrm>
          <a:prstGeom prst="rect">
            <a:avLst/>
          </a:prstGeom>
          <a:solidFill>
            <a:srgbClr val="0C1F2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400">
              <a:solidFill>
                <a:schemeClr val="dk1"/>
              </a:solidFill>
              <a:latin typeface="Arial"/>
              <a:ea typeface="Arial"/>
              <a:cs typeface="Arial"/>
              <a:sym typeface="Arial"/>
            </a:endParaRPr>
          </a:p>
        </p:txBody>
      </p:sp>
      <p:sp>
        <p:nvSpPr>
          <p:cNvPr id="405" name="Google Shape;405;p15"/>
          <p:cNvSpPr txBox="1"/>
          <p:nvPr/>
        </p:nvSpPr>
        <p:spPr>
          <a:xfrm>
            <a:off x="223215" y="187200"/>
            <a:ext cx="8396349"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sv-SE" sz="1400">
                <a:solidFill>
                  <a:schemeClr val="accent3"/>
                </a:solidFill>
                <a:latin typeface="Arial"/>
                <a:ea typeface="Arial"/>
                <a:cs typeface="Arial"/>
                <a:sym typeface="Arial"/>
              </a:rPr>
              <a:t>Partner network | </a:t>
            </a:r>
            <a:r>
              <a:rPr lang="sv-SE" sz="1400">
                <a:solidFill>
                  <a:schemeClr val="lt1"/>
                </a:solidFill>
                <a:latin typeface="Arial"/>
                <a:ea typeface="Arial"/>
                <a:cs typeface="Arial"/>
                <a:sym typeface="Arial"/>
              </a:rPr>
              <a:t>Knowledge and resources</a:t>
            </a:r>
            <a:r>
              <a:rPr lang="sv-SE" sz="1400">
                <a:solidFill>
                  <a:schemeClr val="dk2"/>
                </a:solidFill>
                <a:latin typeface="Arial"/>
                <a:ea typeface="Arial"/>
                <a:cs typeface="Arial"/>
                <a:sym typeface="Arial"/>
              </a:rPr>
              <a:t> | Talent | Leadership</a:t>
            </a:r>
            <a:endParaRPr sz="1400">
              <a:solidFill>
                <a:schemeClr val="dk2"/>
              </a:solidFill>
              <a:latin typeface="Calibri"/>
              <a:ea typeface="Calibri"/>
              <a:cs typeface="Calibri"/>
              <a:sym typeface="Calibri"/>
            </a:endParaRPr>
          </a:p>
          <a:p>
            <a:pPr indent="0" lvl="0" marL="0" marR="0" rtl="0" algn="l">
              <a:spcBef>
                <a:spcPts val="0"/>
              </a:spcBef>
              <a:spcAft>
                <a:spcPts val="0"/>
              </a:spcAft>
              <a:buNone/>
            </a:pPr>
            <a:r>
              <a:t/>
            </a:r>
            <a:endParaRPr sz="1400">
              <a:solidFill>
                <a:srgbClr val="FF153B"/>
              </a:solidFill>
              <a:latin typeface="Arial"/>
              <a:ea typeface="Arial"/>
              <a:cs typeface="Arial"/>
              <a:sym typeface="Arial"/>
            </a:endParaRPr>
          </a:p>
        </p:txBody>
      </p:sp>
      <p:sp>
        <p:nvSpPr>
          <p:cNvPr id="406" name="Google Shape;406;p15"/>
          <p:cNvSpPr txBox="1"/>
          <p:nvPr/>
        </p:nvSpPr>
        <p:spPr>
          <a:xfrm>
            <a:off x="1280470" y="4245834"/>
            <a:ext cx="3479061"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DF9"/>
              </a:buClr>
              <a:buSzPts val="2000"/>
              <a:buFont typeface="Arial"/>
              <a:buNone/>
            </a:pPr>
            <a:r>
              <a:rPr b="0" i="0" lang="sv-SE" sz="2000" u="none" cap="none" strike="noStrike">
                <a:solidFill>
                  <a:srgbClr val="FFFDF9"/>
                </a:solidFill>
                <a:latin typeface="Arial"/>
                <a:ea typeface="Arial"/>
                <a:cs typeface="Arial"/>
                <a:sym typeface="Arial"/>
              </a:rPr>
              <a:t>AI Transformation</a:t>
            </a:r>
            <a:endParaRPr/>
          </a:p>
        </p:txBody>
      </p:sp>
      <p:sp>
        <p:nvSpPr>
          <p:cNvPr id="407" name="Google Shape;407;p15"/>
          <p:cNvSpPr txBox="1"/>
          <p:nvPr/>
        </p:nvSpPr>
        <p:spPr>
          <a:xfrm>
            <a:off x="1280470" y="3699003"/>
            <a:ext cx="4218434"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DF9"/>
              </a:buClr>
              <a:buSzPts val="2000"/>
              <a:buFont typeface="Arial"/>
              <a:buNone/>
            </a:pPr>
            <a:r>
              <a:rPr b="0" i="0" lang="sv-SE" sz="2000" u="none" cap="none" strike="noStrike">
                <a:solidFill>
                  <a:srgbClr val="FFFDF9"/>
                </a:solidFill>
                <a:latin typeface="Arial"/>
                <a:ea typeface="Arial"/>
                <a:cs typeface="Arial"/>
                <a:sym typeface="Arial"/>
              </a:rPr>
              <a:t>Data</a:t>
            </a:r>
            <a:r>
              <a:rPr b="0" i="0" lang="sv-SE" sz="1600" u="none" cap="none" strike="noStrike">
                <a:solidFill>
                  <a:srgbClr val="FFFDF9"/>
                </a:solidFill>
                <a:latin typeface="Arial"/>
                <a:ea typeface="Arial"/>
                <a:cs typeface="Arial"/>
                <a:sym typeface="Arial"/>
              </a:rPr>
              <a:t> </a:t>
            </a:r>
            <a:r>
              <a:rPr b="0" i="0" lang="sv-SE" sz="2000" u="none" cap="none" strike="noStrike">
                <a:solidFill>
                  <a:srgbClr val="FFFDF9"/>
                </a:solidFill>
                <a:latin typeface="Arial"/>
                <a:ea typeface="Arial"/>
                <a:cs typeface="Arial"/>
                <a:sym typeface="Arial"/>
              </a:rPr>
              <a:t>Factory</a:t>
            </a:r>
            <a:endParaRPr/>
          </a:p>
        </p:txBody>
      </p:sp>
      <p:sp>
        <p:nvSpPr>
          <p:cNvPr id="408" name="Google Shape;408;p15"/>
          <p:cNvSpPr/>
          <p:nvPr/>
        </p:nvSpPr>
        <p:spPr>
          <a:xfrm>
            <a:off x="810786" y="4304957"/>
            <a:ext cx="256032" cy="256032"/>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400"/>
              <a:buFont typeface="Calibri"/>
              <a:buNone/>
            </a:pPr>
            <a:r>
              <a:t/>
            </a:r>
            <a:endParaRPr b="0" i="0" sz="2400" u="none" cap="none" strike="noStrike">
              <a:solidFill>
                <a:srgbClr val="0D1F2C"/>
              </a:solidFill>
              <a:latin typeface="Arial"/>
              <a:ea typeface="Arial"/>
              <a:cs typeface="Arial"/>
              <a:sym typeface="Arial"/>
            </a:endParaRPr>
          </a:p>
        </p:txBody>
      </p:sp>
      <p:sp>
        <p:nvSpPr>
          <p:cNvPr id="409" name="Google Shape;409;p15"/>
          <p:cNvSpPr txBox="1"/>
          <p:nvPr/>
        </p:nvSpPr>
        <p:spPr>
          <a:xfrm>
            <a:off x="1280470" y="3152172"/>
            <a:ext cx="4218434"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DF9"/>
              </a:buClr>
              <a:buSzPts val="2000"/>
              <a:buFont typeface="Arial"/>
              <a:buNone/>
            </a:pPr>
            <a:r>
              <a:rPr b="0" i="0" lang="sv-SE" sz="2000" u="none" cap="none" strike="noStrike">
                <a:solidFill>
                  <a:srgbClr val="FFFDF9"/>
                </a:solidFill>
                <a:latin typeface="Arial"/>
                <a:ea typeface="Arial"/>
                <a:cs typeface="Arial"/>
                <a:sym typeface="Arial"/>
              </a:rPr>
              <a:t>Applied</a:t>
            </a:r>
            <a:r>
              <a:rPr b="0" i="0" lang="sv-SE" sz="1600" u="none" cap="none" strike="noStrike">
                <a:solidFill>
                  <a:srgbClr val="FFFDF9"/>
                </a:solidFill>
                <a:latin typeface="Arial"/>
                <a:ea typeface="Arial"/>
                <a:cs typeface="Arial"/>
                <a:sym typeface="Arial"/>
              </a:rPr>
              <a:t> </a:t>
            </a:r>
            <a:r>
              <a:rPr b="0" i="0" lang="sv-SE" sz="2000" u="none" cap="none" strike="noStrike">
                <a:solidFill>
                  <a:srgbClr val="FFFDF9"/>
                </a:solidFill>
                <a:latin typeface="Arial"/>
                <a:ea typeface="Arial"/>
                <a:cs typeface="Arial"/>
                <a:sym typeface="Arial"/>
              </a:rPr>
              <a:t>AI</a:t>
            </a:r>
            <a:endParaRPr/>
          </a:p>
        </p:txBody>
      </p:sp>
      <p:sp>
        <p:nvSpPr>
          <p:cNvPr id="410" name="Google Shape;410;p15"/>
          <p:cNvSpPr/>
          <p:nvPr/>
        </p:nvSpPr>
        <p:spPr>
          <a:xfrm>
            <a:off x="810786" y="3761397"/>
            <a:ext cx="256032" cy="256032"/>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400"/>
              <a:buFont typeface="Calibri"/>
              <a:buNone/>
            </a:pPr>
            <a:r>
              <a:t/>
            </a:r>
            <a:endParaRPr b="0" i="0" sz="2400" u="none" cap="none" strike="noStrike">
              <a:solidFill>
                <a:srgbClr val="0D1F2C"/>
              </a:solidFill>
              <a:latin typeface="Arial"/>
              <a:ea typeface="Arial"/>
              <a:cs typeface="Arial"/>
              <a:sym typeface="Arial"/>
            </a:endParaRPr>
          </a:p>
        </p:txBody>
      </p:sp>
      <p:sp>
        <p:nvSpPr>
          <p:cNvPr id="411" name="Google Shape;411;p15"/>
          <p:cNvSpPr/>
          <p:nvPr/>
        </p:nvSpPr>
        <p:spPr>
          <a:xfrm>
            <a:off x="810786" y="3217837"/>
            <a:ext cx="256032" cy="256032"/>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400"/>
              <a:buFont typeface="Calibri"/>
              <a:buNone/>
            </a:pPr>
            <a:r>
              <a:t/>
            </a:r>
            <a:endParaRPr b="0" i="0" sz="2400" u="none" cap="none" strike="noStrike">
              <a:solidFill>
                <a:srgbClr val="0D1F2C"/>
              </a:solidFill>
              <a:latin typeface="Arial"/>
              <a:ea typeface="Arial"/>
              <a:cs typeface="Arial"/>
              <a:sym typeface="Arial"/>
            </a:endParaRPr>
          </a:p>
        </p:txBody>
      </p:sp>
      <p:pic>
        <p:nvPicPr>
          <p:cNvPr descr="En bild som visar person, inomhus, hylla, dator&#10;&#10;Automatiskt genererad beskrivning" id="412" name="Google Shape;412;p15"/>
          <p:cNvPicPr preferRelativeResize="0"/>
          <p:nvPr/>
        </p:nvPicPr>
        <p:blipFill rotWithShape="1">
          <a:blip r:embed="rId4">
            <a:alphaModFix/>
          </a:blip>
          <a:srcRect b="0" l="0" r="0" t="0"/>
          <a:stretch/>
        </p:blipFill>
        <p:spPr>
          <a:xfrm>
            <a:off x="6095999" y="1"/>
            <a:ext cx="6096001" cy="6858000"/>
          </a:xfrm>
          <a:prstGeom prst="rect">
            <a:avLst/>
          </a:prstGeom>
          <a:noFill/>
          <a:ln>
            <a:noFill/>
          </a:ln>
        </p:spPr>
      </p:pic>
      <p:pic>
        <p:nvPicPr>
          <p:cNvPr id="413" name="Google Shape;413;p15"/>
          <p:cNvPicPr preferRelativeResize="0"/>
          <p:nvPr/>
        </p:nvPicPr>
        <p:blipFill rotWithShape="1">
          <a:blip r:embed="rId5">
            <a:alphaModFix/>
          </a:blip>
          <a:srcRect b="0" l="0" r="0" t="0"/>
          <a:stretch/>
        </p:blipFill>
        <p:spPr>
          <a:xfrm>
            <a:off x="10801452" y="474396"/>
            <a:ext cx="765708" cy="765708"/>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xit" presetID="1" presetSubtype="0">
                                  <p:stCondLst>
                                    <p:cond delay="0"/>
                                  </p:stCondLst>
                                  <p:childTnLst>
                                    <p:set>
                                      <p:cBhvr>
                                        <p:cTn dur="1" fill="hold">
                                          <p:stCondLst>
                                            <p:cond delay="1"/>
                                          </p:stCondLst>
                                        </p:cTn>
                                        <p:tgtEl>
                                          <p:spTgt spid="405"/>
                                        </p:tgtEl>
                                        <p:attrNameLst>
                                          <p:attrName>style.visibility</p:attrName>
                                        </p:attrNameLst>
                                      </p:cBhvr>
                                      <p:to>
                                        <p:strVal val="hidden"/>
                                      </p:to>
                                    </p:set>
                                  </p:childTnLst>
                                </p:cTn>
                              </p:par>
                            </p:childTnLst>
                          </p:cTn>
                        </p:par>
                        <p:par>
                          <p:cTn fill="hold">
                            <p:stCondLst>
                              <p:cond delay="1"/>
                            </p:stCondLst>
                            <p:childTnLst>
                              <p:par>
                                <p:cTn fill="hold" nodeType="afterEffect" presetClass="exit" presetID="1" presetSubtype="0">
                                  <p:stCondLst>
                                    <p:cond delay="0"/>
                                  </p:stCondLst>
                                  <p:childTnLst>
                                    <p:set>
                                      <p:cBhvr>
                                        <p:cTn dur="1" fill="hold">
                                          <p:stCondLst>
                                            <p:cond delay="1"/>
                                          </p:stCondLst>
                                        </p:cTn>
                                        <p:tgtEl>
                                          <p:spTgt spid="404"/>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sp>
        <p:nvSpPr>
          <p:cNvPr id="419" name="Google Shape;419;p16"/>
          <p:cNvSpPr txBox="1"/>
          <p:nvPr/>
        </p:nvSpPr>
        <p:spPr>
          <a:xfrm>
            <a:off x="223216" y="188636"/>
            <a:ext cx="6527094"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sv-SE" sz="1400">
                <a:solidFill>
                  <a:schemeClr val="accent3"/>
                </a:solidFill>
                <a:latin typeface="Arial"/>
                <a:ea typeface="Arial"/>
                <a:cs typeface="Arial"/>
                <a:sym typeface="Arial"/>
              </a:rPr>
              <a:t>Partner network | </a:t>
            </a:r>
            <a:r>
              <a:rPr lang="sv-SE" sz="1400">
                <a:solidFill>
                  <a:schemeClr val="lt1"/>
                </a:solidFill>
                <a:latin typeface="Arial"/>
                <a:ea typeface="Arial"/>
                <a:cs typeface="Arial"/>
                <a:sym typeface="Arial"/>
              </a:rPr>
              <a:t>Knowledge and resources </a:t>
            </a:r>
            <a:r>
              <a:rPr lang="sv-SE" sz="1400">
                <a:solidFill>
                  <a:schemeClr val="accent3"/>
                </a:solidFill>
                <a:latin typeface="Arial"/>
                <a:ea typeface="Arial"/>
                <a:cs typeface="Arial"/>
                <a:sym typeface="Arial"/>
              </a:rPr>
              <a:t>| Talent | Leadership</a:t>
            </a:r>
            <a:endParaRPr sz="1400">
              <a:solidFill>
                <a:schemeClr val="accent3"/>
              </a:solidFill>
              <a:latin typeface="Calibri"/>
              <a:ea typeface="Calibri"/>
              <a:cs typeface="Calibri"/>
              <a:sym typeface="Calibri"/>
            </a:endParaRPr>
          </a:p>
          <a:p>
            <a:pPr indent="0" lvl="0" marL="0" marR="0" rtl="0" algn="l">
              <a:spcBef>
                <a:spcPts val="0"/>
              </a:spcBef>
              <a:spcAft>
                <a:spcPts val="0"/>
              </a:spcAft>
              <a:buNone/>
            </a:pPr>
            <a:r>
              <a:t/>
            </a:r>
            <a:endParaRPr sz="1400">
              <a:solidFill>
                <a:srgbClr val="FF153B"/>
              </a:solidFill>
              <a:latin typeface="Arial"/>
              <a:ea typeface="Arial"/>
              <a:cs typeface="Arial"/>
              <a:sym typeface="Arial"/>
            </a:endParaRPr>
          </a:p>
        </p:txBody>
      </p:sp>
      <p:sp>
        <p:nvSpPr>
          <p:cNvPr id="420" name="Google Shape;420;p16"/>
          <p:cNvSpPr txBox="1"/>
          <p:nvPr/>
        </p:nvSpPr>
        <p:spPr>
          <a:xfrm>
            <a:off x="664649" y="897837"/>
            <a:ext cx="6323980" cy="1845363"/>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lt1"/>
              </a:buClr>
              <a:buSzPts val="4000"/>
              <a:buFont typeface="Arial"/>
              <a:buNone/>
            </a:pPr>
            <a:r>
              <a:rPr b="1" i="0" lang="sv-SE" sz="4000">
                <a:solidFill>
                  <a:schemeClr val="lt1"/>
                </a:solidFill>
                <a:latin typeface="Arial"/>
                <a:ea typeface="Arial"/>
                <a:cs typeface="Arial"/>
                <a:sym typeface="Arial"/>
              </a:rPr>
              <a:t>Applied AI</a:t>
            </a:r>
            <a:endParaRPr/>
          </a:p>
        </p:txBody>
      </p:sp>
      <p:sp>
        <p:nvSpPr>
          <p:cNvPr id="421" name="Google Shape;421;p16"/>
          <p:cNvSpPr txBox="1"/>
          <p:nvPr/>
        </p:nvSpPr>
        <p:spPr>
          <a:xfrm>
            <a:off x="664649" y="1536192"/>
            <a:ext cx="5431351" cy="4423971"/>
          </a:xfrm>
          <a:prstGeom prst="rect">
            <a:avLst/>
          </a:prstGeom>
          <a:noFill/>
          <a:ln>
            <a:noFill/>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Clr>
                <a:schemeClr val="lt1"/>
              </a:buClr>
              <a:buSzPts val="1400"/>
              <a:buFont typeface="Arial"/>
              <a:buNone/>
            </a:pPr>
            <a:r>
              <a:t/>
            </a:r>
            <a:endParaRPr b="0" i="0" sz="1400">
              <a:solidFill>
                <a:schemeClr val="lt1"/>
              </a:solidFill>
              <a:latin typeface="Arial"/>
              <a:ea typeface="Arial"/>
              <a:cs typeface="Arial"/>
              <a:sym typeface="Arial"/>
            </a:endParaRPr>
          </a:p>
        </p:txBody>
      </p:sp>
      <p:pic>
        <p:nvPicPr>
          <p:cNvPr descr="En bild som visar text, person, person&#10;&#10;Automatiskt genererad beskrivning" id="422" name="Google Shape;422;p16"/>
          <p:cNvPicPr preferRelativeResize="0"/>
          <p:nvPr/>
        </p:nvPicPr>
        <p:blipFill rotWithShape="1">
          <a:blip r:embed="rId3">
            <a:alphaModFix/>
          </a:blip>
          <a:srcRect b="0" l="4217" r="0" t="0"/>
          <a:stretch/>
        </p:blipFill>
        <p:spPr>
          <a:xfrm>
            <a:off x="5726094" y="2376182"/>
            <a:ext cx="5699143" cy="3831124"/>
          </a:xfrm>
          <a:prstGeom prst="rect">
            <a:avLst/>
          </a:prstGeom>
          <a:noFill/>
          <a:ln>
            <a:noFill/>
          </a:ln>
        </p:spPr>
      </p:pic>
      <p:pic>
        <p:nvPicPr>
          <p:cNvPr id="423" name="Google Shape;423;p16"/>
          <p:cNvPicPr preferRelativeResize="0"/>
          <p:nvPr/>
        </p:nvPicPr>
        <p:blipFill rotWithShape="1">
          <a:blip r:embed="rId4">
            <a:alphaModFix/>
          </a:blip>
          <a:srcRect b="0" l="0" r="0" t="0"/>
          <a:stretch/>
        </p:blipFill>
        <p:spPr>
          <a:xfrm>
            <a:off x="766763" y="2376182"/>
            <a:ext cx="4857218" cy="3831124"/>
          </a:xfrm>
          <a:prstGeom prst="rect">
            <a:avLst/>
          </a:prstGeom>
          <a:noFill/>
          <a:ln>
            <a:noFill/>
          </a:ln>
        </p:spPr>
      </p:pic>
      <p:sp>
        <p:nvSpPr>
          <p:cNvPr id="424" name="Google Shape;424;p16"/>
          <p:cNvSpPr txBox="1"/>
          <p:nvPr/>
        </p:nvSpPr>
        <p:spPr>
          <a:xfrm>
            <a:off x="664649" y="1624907"/>
            <a:ext cx="5950056" cy="1216464"/>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lt1"/>
              </a:buClr>
              <a:buSzPts val="1600"/>
              <a:buFont typeface="Arial"/>
              <a:buNone/>
            </a:pPr>
            <a:r>
              <a:rPr b="0" i="0" lang="sv-SE" sz="1600">
                <a:solidFill>
                  <a:schemeClr val="lt1"/>
                </a:solidFill>
                <a:latin typeface="Arial"/>
                <a:ea typeface="Arial"/>
                <a:cs typeface="Arial"/>
                <a:sym typeface="Arial"/>
              </a:rPr>
              <a:t>Our Applied AI team focuses on the operationalization of AI. Simply put, we want to see AI applied in practice.</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pic>
        <p:nvPicPr>
          <p:cNvPr id="430" name="Google Shape;430;p17"/>
          <p:cNvPicPr preferRelativeResize="0"/>
          <p:nvPr/>
        </p:nvPicPr>
        <p:blipFill rotWithShape="1">
          <a:blip r:embed="rId3">
            <a:alphaModFix/>
          </a:blip>
          <a:srcRect b="0" l="0" r="0" t="0"/>
          <a:stretch/>
        </p:blipFill>
        <p:spPr>
          <a:xfrm flipH="1" rot="10800000">
            <a:off x="5331778" y="0"/>
            <a:ext cx="6858000" cy="6858000"/>
          </a:xfrm>
          <a:prstGeom prst="rect">
            <a:avLst/>
          </a:prstGeom>
          <a:noFill/>
          <a:ln>
            <a:noFill/>
          </a:ln>
        </p:spPr>
      </p:pic>
      <p:sp>
        <p:nvSpPr>
          <p:cNvPr id="431" name="Google Shape;431;p17"/>
          <p:cNvSpPr txBox="1"/>
          <p:nvPr/>
        </p:nvSpPr>
        <p:spPr>
          <a:xfrm>
            <a:off x="664649" y="897837"/>
            <a:ext cx="9022276" cy="778473"/>
          </a:xfrm>
          <a:prstGeom prst="rect">
            <a:avLst/>
          </a:prstGeom>
          <a:noFill/>
          <a:ln>
            <a:noFill/>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Clr>
                <a:schemeClr val="lt1"/>
              </a:buClr>
              <a:buSzPts val="4000"/>
              <a:buFont typeface="Arial"/>
              <a:buNone/>
            </a:pPr>
            <a:r>
              <a:rPr b="1" i="0" lang="sv-SE" sz="4000">
                <a:solidFill>
                  <a:schemeClr val="lt1"/>
                </a:solidFill>
                <a:latin typeface="Arial"/>
                <a:ea typeface="Arial"/>
                <a:cs typeface="Arial"/>
                <a:sym typeface="Arial"/>
              </a:rPr>
              <a:t>Applied AI initiatives</a:t>
            </a:r>
            <a:endParaRPr b="1" i="0" sz="4000">
              <a:solidFill>
                <a:srgbClr val="FFFDF9"/>
              </a:solidFill>
              <a:latin typeface="Arial"/>
              <a:ea typeface="Arial"/>
              <a:cs typeface="Arial"/>
              <a:sym typeface="Arial"/>
            </a:endParaRPr>
          </a:p>
        </p:txBody>
      </p:sp>
      <p:grpSp>
        <p:nvGrpSpPr>
          <p:cNvPr id="432" name="Google Shape;432;p17"/>
          <p:cNvGrpSpPr/>
          <p:nvPr/>
        </p:nvGrpSpPr>
        <p:grpSpPr>
          <a:xfrm>
            <a:off x="998489" y="2323230"/>
            <a:ext cx="3125306" cy="1477896"/>
            <a:chOff x="858595" y="2486836"/>
            <a:chExt cx="3125306" cy="1477896"/>
          </a:xfrm>
        </p:grpSpPr>
        <p:sp>
          <p:nvSpPr>
            <p:cNvPr id="433" name="Google Shape;433;p17"/>
            <p:cNvSpPr txBox="1"/>
            <p:nvPr/>
          </p:nvSpPr>
          <p:spPr>
            <a:xfrm>
              <a:off x="858596" y="2486836"/>
              <a:ext cx="3125305" cy="488733"/>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FFFDF9"/>
                </a:buClr>
                <a:buSzPts val="2400"/>
                <a:buFont typeface="Arial"/>
                <a:buNone/>
              </a:pPr>
              <a:r>
                <a:rPr b="1" i="0" lang="sv-SE" sz="2400">
                  <a:solidFill>
                    <a:srgbClr val="FFFDF9"/>
                  </a:solidFill>
                  <a:latin typeface="Arial"/>
                  <a:ea typeface="Arial"/>
                  <a:cs typeface="Arial"/>
                  <a:sym typeface="Arial"/>
                </a:rPr>
                <a:t>Strategic initiatives</a:t>
              </a:r>
              <a:endParaRPr/>
            </a:p>
          </p:txBody>
        </p:sp>
        <p:sp>
          <p:nvSpPr>
            <p:cNvPr id="434" name="Google Shape;434;p17"/>
            <p:cNvSpPr txBox="1"/>
            <p:nvPr/>
          </p:nvSpPr>
          <p:spPr>
            <a:xfrm>
              <a:off x="858595" y="3010625"/>
              <a:ext cx="3054892" cy="95410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sv-SE" sz="1400">
                  <a:solidFill>
                    <a:srgbClr val="FFFDF9"/>
                  </a:solidFill>
                  <a:latin typeface="Arial"/>
                  <a:ea typeface="Arial"/>
                  <a:cs typeface="Arial"/>
                  <a:sym typeface="Arial"/>
                </a:rPr>
                <a:t>Three major initiatives in the works: Decentralized AI, Applied language technologies, and Information-driven healthcare.</a:t>
              </a:r>
              <a:endParaRPr/>
            </a:p>
          </p:txBody>
        </p:sp>
      </p:grpSp>
      <p:grpSp>
        <p:nvGrpSpPr>
          <p:cNvPr id="435" name="Google Shape;435;p17"/>
          <p:cNvGrpSpPr/>
          <p:nvPr/>
        </p:nvGrpSpPr>
        <p:grpSpPr>
          <a:xfrm>
            <a:off x="4509786" y="2314665"/>
            <a:ext cx="3417263" cy="1490034"/>
            <a:chOff x="4392822" y="2419980"/>
            <a:chExt cx="3417263" cy="1490034"/>
          </a:xfrm>
        </p:grpSpPr>
        <p:sp>
          <p:nvSpPr>
            <p:cNvPr id="436" name="Google Shape;436;p17"/>
            <p:cNvSpPr txBox="1"/>
            <p:nvPr/>
          </p:nvSpPr>
          <p:spPr>
            <a:xfrm>
              <a:off x="4392823" y="2419980"/>
              <a:ext cx="2903382" cy="730423"/>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Clr>
                  <a:srgbClr val="FFFDF9"/>
                </a:buClr>
                <a:buSzPts val="2400"/>
                <a:buFont typeface="Arial"/>
                <a:buNone/>
              </a:pPr>
              <a:r>
                <a:rPr b="1" i="0" lang="sv-SE" sz="2400">
                  <a:solidFill>
                    <a:srgbClr val="FFFDF9"/>
                  </a:solidFill>
                  <a:latin typeface="Arial"/>
                  <a:ea typeface="Arial"/>
                  <a:cs typeface="Arial"/>
                  <a:sym typeface="Arial"/>
                </a:rPr>
                <a:t>Portfolio of applied projects</a:t>
              </a:r>
              <a:endParaRPr/>
            </a:p>
          </p:txBody>
        </p:sp>
        <p:sp>
          <p:nvSpPr>
            <p:cNvPr id="437" name="Google Shape;437;p17"/>
            <p:cNvSpPr txBox="1"/>
            <p:nvPr/>
          </p:nvSpPr>
          <p:spPr>
            <a:xfrm>
              <a:off x="4392822" y="3171350"/>
              <a:ext cx="3417263" cy="73866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sv-SE" sz="1400">
                  <a:solidFill>
                    <a:srgbClr val="FFFDF9"/>
                  </a:solidFill>
                  <a:latin typeface="Arial"/>
                  <a:ea typeface="Arial"/>
                  <a:cs typeface="Arial"/>
                  <a:sym typeface="Arial"/>
                </a:rPr>
                <a:t>AI Sweden currently has a project portfolio consisting of 20+ applied projects.</a:t>
              </a:r>
              <a:endParaRPr/>
            </a:p>
          </p:txBody>
        </p:sp>
      </p:grpSp>
      <p:sp>
        <p:nvSpPr>
          <p:cNvPr id="438" name="Google Shape;438;p17"/>
          <p:cNvSpPr txBox="1"/>
          <p:nvPr/>
        </p:nvSpPr>
        <p:spPr>
          <a:xfrm>
            <a:off x="998489" y="4221139"/>
            <a:ext cx="3036607" cy="453953"/>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Clr>
                <a:srgbClr val="FFFDF9"/>
              </a:buClr>
              <a:buSzPts val="2400"/>
              <a:buFont typeface="Arial"/>
              <a:buNone/>
            </a:pPr>
            <a:r>
              <a:rPr b="1" i="0" lang="sv-SE" sz="2400">
                <a:solidFill>
                  <a:srgbClr val="FFFDF9"/>
                </a:solidFill>
                <a:latin typeface="Arial"/>
                <a:ea typeface="Arial"/>
                <a:cs typeface="Arial"/>
                <a:sym typeface="Arial"/>
              </a:rPr>
              <a:t>Project funding</a:t>
            </a:r>
            <a:endParaRPr/>
          </a:p>
        </p:txBody>
      </p:sp>
      <p:sp>
        <p:nvSpPr>
          <p:cNvPr id="439" name="Google Shape;439;p17"/>
          <p:cNvSpPr txBox="1"/>
          <p:nvPr/>
        </p:nvSpPr>
        <p:spPr>
          <a:xfrm>
            <a:off x="998489" y="4734795"/>
            <a:ext cx="2616227"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sv-SE" sz="1400">
                <a:solidFill>
                  <a:schemeClr val="lt1"/>
                </a:solidFill>
                <a:latin typeface="Arial"/>
                <a:ea typeface="Arial"/>
                <a:cs typeface="Arial"/>
                <a:sym typeface="Arial"/>
              </a:rPr>
              <a:t>Extensive experience of applying for project funding. </a:t>
            </a:r>
            <a:endParaRPr/>
          </a:p>
        </p:txBody>
      </p:sp>
      <p:sp>
        <p:nvSpPr>
          <p:cNvPr id="440" name="Google Shape;440;p17"/>
          <p:cNvSpPr txBox="1"/>
          <p:nvPr/>
        </p:nvSpPr>
        <p:spPr>
          <a:xfrm>
            <a:off x="4509786" y="4490690"/>
            <a:ext cx="3061292" cy="488733"/>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Clr>
                <a:srgbClr val="FFFDF9"/>
              </a:buClr>
              <a:buSzPts val="2400"/>
              <a:buFont typeface="Arial"/>
              <a:buNone/>
            </a:pPr>
            <a:r>
              <a:rPr b="1" i="0" lang="sv-SE" sz="2400">
                <a:solidFill>
                  <a:srgbClr val="FFFDF9"/>
                </a:solidFill>
                <a:latin typeface="Arial"/>
                <a:ea typeface="Arial"/>
                <a:cs typeface="Arial"/>
                <a:sym typeface="Arial"/>
              </a:rPr>
              <a:t>Hackathons </a:t>
            </a:r>
            <a:br>
              <a:rPr b="1" i="0" lang="sv-SE" sz="2400">
                <a:solidFill>
                  <a:srgbClr val="FFFDF9"/>
                </a:solidFill>
                <a:latin typeface="Arial"/>
                <a:ea typeface="Arial"/>
                <a:cs typeface="Arial"/>
                <a:sym typeface="Arial"/>
              </a:rPr>
            </a:br>
            <a:r>
              <a:rPr b="1" i="0" lang="sv-SE" sz="2400">
                <a:solidFill>
                  <a:srgbClr val="FFFDF9"/>
                </a:solidFill>
                <a:latin typeface="Arial"/>
                <a:ea typeface="Arial"/>
                <a:cs typeface="Arial"/>
                <a:sym typeface="Arial"/>
              </a:rPr>
              <a:t>and challenges</a:t>
            </a:r>
            <a:endParaRPr/>
          </a:p>
        </p:txBody>
      </p:sp>
      <p:sp>
        <p:nvSpPr>
          <p:cNvPr id="441" name="Google Shape;441;p17"/>
          <p:cNvSpPr txBox="1"/>
          <p:nvPr/>
        </p:nvSpPr>
        <p:spPr>
          <a:xfrm>
            <a:off x="4509784" y="4944917"/>
            <a:ext cx="3076813" cy="73866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sv-SE" sz="1400">
                <a:solidFill>
                  <a:srgbClr val="FFFDF9"/>
                </a:solidFill>
                <a:latin typeface="Arial"/>
                <a:ea typeface="Arial"/>
                <a:cs typeface="Arial"/>
                <a:sym typeface="Arial"/>
              </a:rPr>
              <a:t>Accelerate the use of AI by engaging the AI community in short challenge-driven project.</a:t>
            </a:r>
            <a:endParaRPr/>
          </a:p>
        </p:txBody>
      </p:sp>
      <p:sp>
        <p:nvSpPr>
          <p:cNvPr id="442" name="Google Shape;442;p17"/>
          <p:cNvSpPr txBox="1"/>
          <p:nvPr/>
        </p:nvSpPr>
        <p:spPr>
          <a:xfrm>
            <a:off x="223216" y="188636"/>
            <a:ext cx="6527094"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sv-SE" sz="1400">
                <a:solidFill>
                  <a:schemeClr val="accent3"/>
                </a:solidFill>
                <a:latin typeface="Arial"/>
                <a:ea typeface="Arial"/>
                <a:cs typeface="Arial"/>
                <a:sym typeface="Arial"/>
              </a:rPr>
              <a:t>Partner network | </a:t>
            </a:r>
            <a:r>
              <a:rPr lang="sv-SE" sz="1400">
                <a:solidFill>
                  <a:schemeClr val="lt1"/>
                </a:solidFill>
                <a:latin typeface="Arial"/>
                <a:ea typeface="Arial"/>
                <a:cs typeface="Arial"/>
                <a:sym typeface="Arial"/>
              </a:rPr>
              <a:t>Knowledge and resources </a:t>
            </a:r>
            <a:r>
              <a:rPr lang="sv-SE" sz="1400">
                <a:solidFill>
                  <a:schemeClr val="accent3"/>
                </a:solidFill>
                <a:latin typeface="Arial"/>
                <a:ea typeface="Arial"/>
                <a:cs typeface="Arial"/>
                <a:sym typeface="Arial"/>
              </a:rPr>
              <a:t>| Talent | Leadership</a:t>
            </a:r>
            <a:endParaRPr sz="1400">
              <a:solidFill>
                <a:schemeClr val="accent3"/>
              </a:solidFill>
              <a:latin typeface="Calibri"/>
              <a:ea typeface="Calibri"/>
              <a:cs typeface="Calibri"/>
              <a:sym typeface="Calibri"/>
            </a:endParaRPr>
          </a:p>
          <a:p>
            <a:pPr indent="0" lvl="0" marL="0" marR="0" rtl="0" algn="l">
              <a:spcBef>
                <a:spcPts val="0"/>
              </a:spcBef>
              <a:spcAft>
                <a:spcPts val="0"/>
              </a:spcAft>
              <a:buNone/>
            </a:pPr>
            <a:r>
              <a:t/>
            </a:r>
            <a:endParaRPr sz="1400">
              <a:solidFill>
                <a:srgbClr val="FF153B"/>
              </a:solidFill>
              <a:latin typeface="Arial"/>
              <a:ea typeface="Arial"/>
              <a:cs typeface="Arial"/>
              <a:sym typeface="Arial"/>
            </a:endParaRPr>
          </a:p>
        </p:txBody>
      </p:sp>
      <p:sp>
        <p:nvSpPr>
          <p:cNvPr id="443" name="Google Shape;443;p17"/>
          <p:cNvSpPr txBox="1"/>
          <p:nvPr/>
        </p:nvSpPr>
        <p:spPr>
          <a:xfrm>
            <a:off x="664651" y="1536192"/>
            <a:ext cx="6623111" cy="540003"/>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lt1"/>
              </a:buClr>
              <a:buSzPts val="1800"/>
              <a:buFont typeface="Arial"/>
              <a:buNone/>
            </a:pPr>
            <a:r>
              <a:t/>
            </a:r>
            <a:endParaRPr b="0" i="0" sz="1800">
              <a:solidFill>
                <a:schemeClr val="lt1"/>
              </a:solidFill>
              <a:latin typeface="Arial"/>
              <a:ea typeface="Arial"/>
              <a:cs typeface="Arial"/>
              <a:sym typeface="Arial"/>
            </a:endParaRPr>
          </a:p>
        </p:txBody>
      </p:sp>
      <p:cxnSp>
        <p:nvCxnSpPr>
          <p:cNvPr id="444" name="Google Shape;444;p17"/>
          <p:cNvCxnSpPr/>
          <p:nvPr/>
        </p:nvCxnSpPr>
        <p:spPr>
          <a:xfrm>
            <a:off x="805495" y="2307650"/>
            <a:ext cx="0" cy="1431670"/>
          </a:xfrm>
          <a:prstGeom prst="straightConnector1">
            <a:avLst/>
          </a:prstGeom>
          <a:noFill/>
          <a:ln cap="flat" cmpd="sng" w="38100">
            <a:solidFill>
              <a:schemeClr val="accent6"/>
            </a:solidFill>
            <a:prstDash val="solid"/>
            <a:miter lim="800000"/>
            <a:headEnd len="sm" w="sm" type="none"/>
            <a:tailEnd len="sm" w="sm" type="none"/>
          </a:ln>
        </p:spPr>
      </p:cxnSp>
      <p:cxnSp>
        <p:nvCxnSpPr>
          <p:cNvPr id="445" name="Google Shape;445;p17"/>
          <p:cNvCxnSpPr/>
          <p:nvPr/>
        </p:nvCxnSpPr>
        <p:spPr>
          <a:xfrm>
            <a:off x="4316791" y="2307650"/>
            <a:ext cx="0" cy="1431670"/>
          </a:xfrm>
          <a:prstGeom prst="straightConnector1">
            <a:avLst/>
          </a:prstGeom>
          <a:noFill/>
          <a:ln cap="flat" cmpd="sng" w="38100">
            <a:solidFill>
              <a:schemeClr val="accent6"/>
            </a:solidFill>
            <a:prstDash val="solid"/>
            <a:miter lim="800000"/>
            <a:headEnd len="sm" w="sm" type="none"/>
            <a:tailEnd len="sm" w="sm" type="none"/>
          </a:ln>
        </p:spPr>
      </p:cxnSp>
      <p:cxnSp>
        <p:nvCxnSpPr>
          <p:cNvPr id="446" name="Google Shape;446;p17"/>
          <p:cNvCxnSpPr/>
          <p:nvPr/>
        </p:nvCxnSpPr>
        <p:spPr>
          <a:xfrm>
            <a:off x="790595" y="4221140"/>
            <a:ext cx="0" cy="1431670"/>
          </a:xfrm>
          <a:prstGeom prst="straightConnector1">
            <a:avLst/>
          </a:prstGeom>
          <a:noFill/>
          <a:ln cap="flat" cmpd="sng" w="38100">
            <a:solidFill>
              <a:schemeClr val="accent6"/>
            </a:solidFill>
            <a:prstDash val="solid"/>
            <a:miter lim="800000"/>
            <a:headEnd len="sm" w="sm" type="none"/>
            <a:tailEnd len="sm" w="sm" type="none"/>
          </a:ln>
        </p:spPr>
      </p:cxnSp>
      <p:cxnSp>
        <p:nvCxnSpPr>
          <p:cNvPr id="447" name="Google Shape;447;p17"/>
          <p:cNvCxnSpPr/>
          <p:nvPr/>
        </p:nvCxnSpPr>
        <p:spPr>
          <a:xfrm>
            <a:off x="4316790" y="4224917"/>
            <a:ext cx="0" cy="1473934"/>
          </a:xfrm>
          <a:prstGeom prst="straightConnector1">
            <a:avLst/>
          </a:prstGeom>
          <a:noFill/>
          <a:ln cap="flat" cmpd="sng" w="38100">
            <a:solidFill>
              <a:schemeClr val="accent6"/>
            </a:solidFill>
            <a:prstDash val="solid"/>
            <a:miter lim="800000"/>
            <a:headEnd len="sm" w="sm" type="none"/>
            <a:tailEnd len="sm" w="sm" type="none"/>
          </a:ln>
        </p:spPr>
      </p:cxnSp>
      <p:grpSp>
        <p:nvGrpSpPr>
          <p:cNvPr id="448" name="Google Shape;448;p17"/>
          <p:cNvGrpSpPr/>
          <p:nvPr/>
        </p:nvGrpSpPr>
        <p:grpSpPr>
          <a:xfrm>
            <a:off x="8009919" y="4285855"/>
            <a:ext cx="3667030" cy="778473"/>
            <a:chOff x="4912753" y="5999796"/>
            <a:chExt cx="3667030" cy="778473"/>
          </a:xfrm>
        </p:grpSpPr>
        <p:sp>
          <p:nvSpPr>
            <p:cNvPr id="449" name="Google Shape;449;p17"/>
            <p:cNvSpPr txBox="1"/>
            <p:nvPr/>
          </p:nvSpPr>
          <p:spPr>
            <a:xfrm>
              <a:off x="5162519" y="5999796"/>
              <a:ext cx="3417264" cy="778473"/>
            </a:xfrm>
            <a:prstGeom prst="rect">
              <a:avLst/>
            </a:prstGeom>
            <a:noFill/>
            <a:ln>
              <a:noFill/>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Clr>
                  <a:schemeClr val="lt1"/>
                </a:buClr>
                <a:buSzPts val="1400"/>
                <a:buFont typeface="Arial"/>
                <a:buNone/>
              </a:pPr>
              <a:r>
                <a:rPr b="1" i="0" lang="sv-SE" sz="1400" u="sng">
                  <a:solidFill>
                    <a:schemeClr val="lt1"/>
                  </a:solidFill>
                  <a:latin typeface="Arial"/>
                  <a:ea typeface="Arial"/>
                  <a:cs typeface="Arial"/>
                  <a:sym typeface="Arial"/>
                  <a:hlinkClick r:id="rId4">
                    <a:extLst>
                      <a:ext uri="{A12FA001-AC4F-418D-AE19-62706E023703}">
                        <ahyp:hlinkClr val="tx"/>
                      </a:ext>
                    </a:extLst>
                  </a:hlinkClick>
                </a:rPr>
                <a:t>Read more about our Strategic Initiatives and the project portfolio</a:t>
              </a:r>
              <a:r>
                <a:rPr b="1" i="0" lang="sv-SE" sz="1400">
                  <a:solidFill>
                    <a:srgbClr val="FFFFFD"/>
                  </a:solidFill>
                  <a:latin typeface="Arial"/>
                  <a:ea typeface="Arial"/>
                  <a:cs typeface="Arial"/>
                  <a:sym typeface="Arial"/>
                </a:rPr>
                <a:t>.</a:t>
              </a:r>
              <a:endParaRPr b="1" i="0" sz="1400" cap="none" strike="noStrike">
                <a:solidFill>
                  <a:srgbClr val="FFFFFD"/>
                </a:solidFill>
                <a:latin typeface="Arial"/>
                <a:ea typeface="Arial"/>
                <a:cs typeface="Arial"/>
                <a:sym typeface="Arial"/>
              </a:endParaRPr>
            </a:p>
          </p:txBody>
        </p:sp>
        <p:sp>
          <p:nvSpPr>
            <p:cNvPr id="450" name="Google Shape;450;p17"/>
            <p:cNvSpPr/>
            <p:nvPr/>
          </p:nvSpPr>
          <p:spPr>
            <a:xfrm flipH="1" rot="-5400000">
              <a:off x="4948274" y="5996929"/>
              <a:ext cx="178723" cy="249765"/>
            </a:xfrm>
            <a:prstGeom prst="downArrow">
              <a:avLst>
                <a:gd fmla="val 50000" name="adj1"/>
                <a:gd fmla="val 50000" name="adj2"/>
              </a:avLst>
            </a:prstGeom>
            <a:solidFill>
              <a:srgbClr val="FFFEF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FFFDF9"/>
                </a:solidFill>
                <a:latin typeface="Arial"/>
                <a:ea typeface="Arial"/>
                <a:cs typeface="Arial"/>
                <a:sym typeface="Arial"/>
              </a:endParaRPr>
            </a:p>
          </p:txBody>
        </p:sp>
      </p:grpSp>
      <p:grpSp>
        <p:nvGrpSpPr>
          <p:cNvPr id="451" name="Google Shape;451;p17"/>
          <p:cNvGrpSpPr/>
          <p:nvPr/>
        </p:nvGrpSpPr>
        <p:grpSpPr>
          <a:xfrm>
            <a:off x="8009919" y="4865523"/>
            <a:ext cx="3373922" cy="778473"/>
            <a:chOff x="4912753" y="5999796"/>
            <a:chExt cx="3373922" cy="778473"/>
          </a:xfrm>
        </p:grpSpPr>
        <p:sp>
          <p:nvSpPr>
            <p:cNvPr id="452" name="Google Shape;452;p17"/>
            <p:cNvSpPr txBox="1"/>
            <p:nvPr/>
          </p:nvSpPr>
          <p:spPr>
            <a:xfrm>
              <a:off x="5162519" y="5999796"/>
              <a:ext cx="3124156" cy="778473"/>
            </a:xfrm>
            <a:prstGeom prst="rect">
              <a:avLst/>
            </a:prstGeom>
            <a:noFill/>
            <a:ln>
              <a:noFill/>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Clr>
                  <a:schemeClr val="lt1"/>
                </a:buClr>
                <a:buSzPts val="1400"/>
                <a:buFont typeface="Arial"/>
                <a:buNone/>
              </a:pPr>
              <a:r>
                <a:rPr b="1" i="0" lang="sv-SE" sz="1400" u="sng">
                  <a:solidFill>
                    <a:schemeClr val="lt1"/>
                  </a:solidFill>
                  <a:latin typeface="Arial"/>
                  <a:ea typeface="Arial"/>
                  <a:cs typeface="Arial"/>
                  <a:sym typeface="Arial"/>
                  <a:hlinkClick r:id="rId5">
                    <a:extLst>
                      <a:ext uri="{A12FA001-AC4F-418D-AE19-62706E023703}">
                        <ahyp:hlinkClr val="tx"/>
                      </a:ext>
                    </a:extLst>
                  </a:hlinkClick>
                </a:rPr>
                <a:t>Read more about our strategic areas of Applied AI</a:t>
              </a:r>
              <a:r>
                <a:rPr b="1" i="0" lang="sv-SE" sz="1400">
                  <a:solidFill>
                    <a:schemeClr val="lt1"/>
                  </a:solidFill>
                  <a:latin typeface="Arial"/>
                  <a:ea typeface="Arial"/>
                  <a:cs typeface="Arial"/>
                  <a:sym typeface="Arial"/>
                </a:rPr>
                <a:t>.</a:t>
              </a:r>
              <a:endParaRPr b="1" i="0" sz="1400" cap="none" strike="noStrike">
                <a:solidFill>
                  <a:schemeClr val="lt1"/>
                </a:solidFill>
                <a:latin typeface="Arial"/>
                <a:ea typeface="Arial"/>
                <a:cs typeface="Arial"/>
                <a:sym typeface="Arial"/>
              </a:endParaRPr>
            </a:p>
          </p:txBody>
        </p:sp>
        <p:sp>
          <p:nvSpPr>
            <p:cNvPr id="453" name="Google Shape;453;p17"/>
            <p:cNvSpPr/>
            <p:nvPr/>
          </p:nvSpPr>
          <p:spPr>
            <a:xfrm flipH="1" rot="-5400000">
              <a:off x="4948274" y="5996929"/>
              <a:ext cx="178723" cy="249765"/>
            </a:xfrm>
            <a:prstGeom prst="downArrow">
              <a:avLst>
                <a:gd fmla="val 50000" name="adj1"/>
                <a:gd fmla="val 50000" name="adj2"/>
              </a:avLst>
            </a:prstGeom>
            <a:solidFill>
              <a:srgbClr val="FFFEF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FFFDF9"/>
                </a:solidFill>
                <a:latin typeface="Arial"/>
                <a:ea typeface="Arial"/>
                <a:cs typeface="Arial"/>
                <a:sym typeface="Arial"/>
              </a:endParaRPr>
            </a:p>
          </p:txBody>
        </p:sp>
      </p:grpSp>
      <p:grpSp>
        <p:nvGrpSpPr>
          <p:cNvPr id="454" name="Google Shape;454;p17"/>
          <p:cNvGrpSpPr/>
          <p:nvPr/>
        </p:nvGrpSpPr>
        <p:grpSpPr>
          <a:xfrm>
            <a:off x="8009919" y="5427801"/>
            <a:ext cx="3326578" cy="824886"/>
            <a:chOff x="4912753" y="5999796"/>
            <a:chExt cx="3326578" cy="824886"/>
          </a:xfrm>
        </p:grpSpPr>
        <p:sp>
          <p:nvSpPr>
            <p:cNvPr id="455" name="Google Shape;455;p17"/>
            <p:cNvSpPr txBox="1"/>
            <p:nvPr/>
          </p:nvSpPr>
          <p:spPr>
            <a:xfrm>
              <a:off x="5162518" y="5999796"/>
              <a:ext cx="3076813" cy="824886"/>
            </a:xfrm>
            <a:prstGeom prst="rect">
              <a:avLst/>
            </a:prstGeom>
            <a:noFill/>
            <a:ln>
              <a:noFill/>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Clr>
                  <a:schemeClr val="lt1"/>
                </a:buClr>
                <a:buSzPts val="1400"/>
                <a:buFont typeface="Arial"/>
                <a:buNone/>
              </a:pPr>
              <a:r>
                <a:rPr b="1" i="0" lang="sv-SE" sz="1400" u="sng">
                  <a:solidFill>
                    <a:schemeClr val="lt1"/>
                  </a:solidFill>
                  <a:latin typeface="Arial"/>
                  <a:ea typeface="Arial"/>
                  <a:cs typeface="Arial"/>
                  <a:sym typeface="Arial"/>
                  <a:hlinkClick r:id="rId6">
                    <a:extLst>
                      <a:ext uri="{A12FA001-AC4F-418D-AE19-62706E023703}">
                        <ahyp:hlinkClr val="tx"/>
                      </a:ext>
                    </a:extLst>
                  </a:hlinkClick>
                </a:rPr>
                <a:t>Read about a previous challenge (hackathon)</a:t>
              </a:r>
              <a:r>
                <a:rPr b="1" i="0" lang="sv-SE" sz="1400">
                  <a:solidFill>
                    <a:schemeClr val="lt1"/>
                  </a:solidFill>
                  <a:latin typeface="Arial"/>
                  <a:ea typeface="Arial"/>
                  <a:cs typeface="Arial"/>
                  <a:sym typeface="Arial"/>
                </a:rPr>
                <a:t>.</a:t>
              </a:r>
              <a:endParaRPr b="1" i="0" sz="1400" cap="none" strike="noStrike">
                <a:solidFill>
                  <a:schemeClr val="lt1"/>
                </a:solidFill>
                <a:latin typeface="Arial"/>
                <a:ea typeface="Arial"/>
                <a:cs typeface="Arial"/>
                <a:sym typeface="Arial"/>
              </a:endParaRPr>
            </a:p>
          </p:txBody>
        </p:sp>
        <p:sp>
          <p:nvSpPr>
            <p:cNvPr id="456" name="Google Shape;456;p17"/>
            <p:cNvSpPr/>
            <p:nvPr/>
          </p:nvSpPr>
          <p:spPr>
            <a:xfrm flipH="1" rot="-5400000">
              <a:off x="4948274" y="5996929"/>
              <a:ext cx="178723" cy="249765"/>
            </a:xfrm>
            <a:prstGeom prst="downArrow">
              <a:avLst>
                <a:gd fmla="val 50000" name="adj1"/>
                <a:gd fmla="val 50000" name="adj2"/>
              </a:avLst>
            </a:prstGeom>
            <a:solidFill>
              <a:srgbClr val="FFFEF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FFFDF9"/>
                </a:solidFill>
                <a:latin typeface="Arial"/>
                <a:ea typeface="Arial"/>
                <a:cs typeface="Arial"/>
                <a:sym typeface="Arial"/>
              </a:endParaRPr>
            </a:p>
          </p:txBody>
        </p:sp>
      </p:grpSp>
      <p:pic>
        <p:nvPicPr>
          <p:cNvPr descr="En bild som visar ritning&#10;&#10;Automatiskt genererad beskrivning" id="457" name="Google Shape;457;p17"/>
          <p:cNvPicPr preferRelativeResize="0"/>
          <p:nvPr/>
        </p:nvPicPr>
        <p:blipFill rotWithShape="1">
          <a:blip r:embed="rId7">
            <a:alphaModFix/>
          </a:blip>
          <a:srcRect b="0" l="0" r="0" t="0"/>
          <a:stretch/>
        </p:blipFill>
        <p:spPr>
          <a:xfrm>
            <a:off x="10807700" y="477478"/>
            <a:ext cx="761358" cy="761358"/>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sp>
        <p:nvSpPr>
          <p:cNvPr id="463" name="Google Shape;463;p18"/>
          <p:cNvSpPr txBox="1"/>
          <p:nvPr/>
        </p:nvSpPr>
        <p:spPr>
          <a:xfrm>
            <a:off x="223216" y="188636"/>
            <a:ext cx="6527094"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sv-SE" sz="1400">
                <a:solidFill>
                  <a:schemeClr val="accent3"/>
                </a:solidFill>
                <a:latin typeface="Arial"/>
                <a:ea typeface="Arial"/>
                <a:cs typeface="Arial"/>
                <a:sym typeface="Arial"/>
              </a:rPr>
              <a:t>Partner network | </a:t>
            </a:r>
            <a:r>
              <a:rPr lang="sv-SE" sz="1400">
                <a:solidFill>
                  <a:schemeClr val="lt1"/>
                </a:solidFill>
                <a:latin typeface="Arial"/>
                <a:ea typeface="Arial"/>
                <a:cs typeface="Arial"/>
                <a:sym typeface="Arial"/>
              </a:rPr>
              <a:t>Knowledge and resources </a:t>
            </a:r>
            <a:r>
              <a:rPr lang="sv-SE" sz="1400">
                <a:solidFill>
                  <a:schemeClr val="accent3"/>
                </a:solidFill>
                <a:latin typeface="Arial"/>
                <a:ea typeface="Arial"/>
                <a:cs typeface="Arial"/>
                <a:sym typeface="Arial"/>
              </a:rPr>
              <a:t>| Talent | Leadership</a:t>
            </a:r>
            <a:endParaRPr sz="1400">
              <a:solidFill>
                <a:schemeClr val="accent3"/>
              </a:solidFill>
              <a:latin typeface="Calibri"/>
              <a:ea typeface="Calibri"/>
              <a:cs typeface="Calibri"/>
              <a:sym typeface="Calibri"/>
            </a:endParaRPr>
          </a:p>
          <a:p>
            <a:pPr indent="0" lvl="0" marL="0" marR="0" rtl="0" algn="l">
              <a:spcBef>
                <a:spcPts val="0"/>
              </a:spcBef>
              <a:spcAft>
                <a:spcPts val="0"/>
              </a:spcAft>
              <a:buNone/>
            </a:pPr>
            <a:r>
              <a:t/>
            </a:r>
            <a:endParaRPr sz="1400">
              <a:solidFill>
                <a:srgbClr val="FF153B"/>
              </a:solidFill>
              <a:latin typeface="Arial"/>
              <a:ea typeface="Arial"/>
              <a:cs typeface="Arial"/>
              <a:sym typeface="Arial"/>
            </a:endParaRPr>
          </a:p>
        </p:txBody>
      </p:sp>
      <p:sp>
        <p:nvSpPr>
          <p:cNvPr id="464" name="Google Shape;464;p18"/>
          <p:cNvSpPr txBox="1"/>
          <p:nvPr/>
        </p:nvSpPr>
        <p:spPr>
          <a:xfrm>
            <a:off x="664649" y="897837"/>
            <a:ext cx="6323980" cy="1845363"/>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lt1"/>
              </a:buClr>
              <a:buSzPts val="4000"/>
              <a:buFont typeface="Arial"/>
              <a:buNone/>
            </a:pPr>
            <a:r>
              <a:rPr b="1" i="0" lang="sv-SE" sz="4000">
                <a:solidFill>
                  <a:schemeClr val="lt1"/>
                </a:solidFill>
                <a:latin typeface="Arial"/>
                <a:ea typeface="Arial"/>
                <a:cs typeface="Arial"/>
                <a:sym typeface="Arial"/>
              </a:rPr>
              <a:t>Data Factory</a:t>
            </a:r>
            <a:endParaRPr/>
          </a:p>
        </p:txBody>
      </p:sp>
      <p:sp>
        <p:nvSpPr>
          <p:cNvPr id="465" name="Google Shape;465;p18"/>
          <p:cNvSpPr txBox="1"/>
          <p:nvPr/>
        </p:nvSpPr>
        <p:spPr>
          <a:xfrm>
            <a:off x="664649" y="1536192"/>
            <a:ext cx="5431351" cy="4423971"/>
          </a:xfrm>
          <a:prstGeom prst="rect">
            <a:avLst/>
          </a:prstGeom>
          <a:noFill/>
          <a:ln>
            <a:noFill/>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Clr>
                <a:schemeClr val="lt1"/>
              </a:buClr>
              <a:buSzPts val="1400"/>
              <a:buFont typeface="Arial"/>
              <a:buNone/>
            </a:pPr>
            <a:r>
              <a:t/>
            </a:r>
            <a:endParaRPr b="0" i="0" sz="1400">
              <a:solidFill>
                <a:schemeClr val="lt1"/>
              </a:solidFill>
              <a:latin typeface="Arial"/>
              <a:ea typeface="Arial"/>
              <a:cs typeface="Arial"/>
              <a:sym typeface="Arial"/>
            </a:endParaRPr>
          </a:p>
        </p:txBody>
      </p:sp>
      <p:sp>
        <p:nvSpPr>
          <p:cNvPr id="466" name="Google Shape;466;p18"/>
          <p:cNvSpPr txBox="1"/>
          <p:nvPr/>
        </p:nvSpPr>
        <p:spPr>
          <a:xfrm>
            <a:off x="664649" y="1624907"/>
            <a:ext cx="10392818" cy="1216464"/>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lt1"/>
              </a:buClr>
              <a:buSzPts val="1600"/>
              <a:buFont typeface="Arial"/>
              <a:buNone/>
            </a:pPr>
            <a:r>
              <a:rPr b="0" i="0" lang="sv-SE" sz="1600">
                <a:solidFill>
                  <a:schemeClr val="lt1"/>
                </a:solidFill>
                <a:latin typeface="Arial"/>
                <a:ea typeface="Arial"/>
                <a:cs typeface="Arial"/>
                <a:sym typeface="Arial"/>
              </a:rPr>
              <a:t>Bring your own data and infrastructure challenges.</a:t>
            </a:r>
            <a:endParaRPr/>
          </a:p>
        </p:txBody>
      </p:sp>
      <p:pic>
        <p:nvPicPr>
          <p:cNvPr descr="En bild som visar text, person, inomhus, dator&#10;&#10;Automatiskt genererad beskrivning" id="467" name="Google Shape;467;p18"/>
          <p:cNvPicPr preferRelativeResize="0"/>
          <p:nvPr/>
        </p:nvPicPr>
        <p:blipFill rotWithShape="1">
          <a:blip r:embed="rId3">
            <a:alphaModFix/>
          </a:blip>
          <a:srcRect b="0" l="0" r="0" t="0"/>
          <a:stretch/>
        </p:blipFill>
        <p:spPr>
          <a:xfrm>
            <a:off x="766763" y="2233139"/>
            <a:ext cx="5617995" cy="4078967"/>
          </a:xfrm>
          <a:prstGeom prst="rect">
            <a:avLst/>
          </a:prstGeom>
          <a:noFill/>
          <a:ln>
            <a:noFill/>
          </a:ln>
        </p:spPr>
      </p:pic>
      <p:pic>
        <p:nvPicPr>
          <p:cNvPr descr="En bild som visar person, inomhus, hylla, dator&#10;&#10;Automatiskt genererad beskrivning" id="468" name="Google Shape;468;p18"/>
          <p:cNvPicPr preferRelativeResize="0"/>
          <p:nvPr/>
        </p:nvPicPr>
        <p:blipFill rotWithShape="1">
          <a:blip r:embed="rId4">
            <a:alphaModFix/>
          </a:blip>
          <a:srcRect b="0" l="0" r="0" t="0"/>
          <a:stretch/>
        </p:blipFill>
        <p:spPr>
          <a:xfrm>
            <a:off x="6536070" y="2233139"/>
            <a:ext cx="4889167" cy="4078967"/>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 name="Shape 473"/>
        <p:cNvGrpSpPr/>
        <p:nvPr/>
      </p:nvGrpSpPr>
      <p:grpSpPr>
        <a:xfrm>
          <a:off x="0" y="0"/>
          <a:ext cx="0" cy="0"/>
          <a:chOff x="0" y="0"/>
          <a:chExt cx="0" cy="0"/>
        </a:xfrm>
      </p:grpSpPr>
      <p:grpSp>
        <p:nvGrpSpPr>
          <p:cNvPr id="474" name="Google Shape;474;p19"/>
          <p:cNvGrpSpPr/>
          <p:nvPr/>
        </p:nvGrpSpPr>
        <p:grpSpPr>
          <a:xfrm>
            <a:off x="2038189" y="-237296"/>
            <a:ext cx="9518433" cy="9232905"/>
            <a:chOff x="2907102" y="-1837249"/>
            <a:chExt cx="11130236" cy="10796359"/>
          </a:xfrm>
        </p:grpSpPr>
        <p:grpSp>
          <p:nvGrpSpPr>
            <p:cNvPr id="475" name="Google Shape;475;p19"/>
            <p:cNvGrpSpPr/>
            <p:nvPr/>
          </p:nvGrpSpPr>
          <p:grpSpPr>
            <a:xfrm rot="4320000">
              <a:off x="4251966" y="-919337"/>
              <a:ext cx="8440509" cy="8960536"/>
              <a:chOff x="4962036" y="-187658"/>
              <a:chExt cx="8440509" cy="8960536"/>
            </a:xfrm>
          </p:grpSpPr>
          <p:grpSp>
            <p:nvGrpSpPr>
              <p:cNvPr id="476" name="Google Shape;476;p19"/>
              <p:cNvGrpSpPr/>
              <p:nvPr/>
            </p:nvGrpSpPr>
            <p:grpSpPr>
              <a:xfrm rot="4320000">
                <a:off x="6523057" y="1566153"/>
                <a:ext cx="5318468" cy="7146801"/>
                <a:chOff x="7900616" y="71586"/>
                <a:chExt cx="5318468" cy="7146801"/>
              </a:xfrm>
            </p:grpSpPr>
            <p:grpSp>
              <p:nvGrpSpPr>
                <p:cNvPr id="477" name="Google Shape;477;p19"/>
                <p:cNvGrpSpPr/>
                <p:nvPr/>
              </p:nvGrpSpPr>
              <p:grpSpPr>
                <a:xfrm rot="4320000">
                  <a:off x="8423644" y="2501101"/>
                  <a:ext cx="4427363" cy="3990705"/>
                  <a:chOff x="7657023" y="-115528"/>
                  <a:chExt cx="4427363" cy="3990705"/>
                </a:xfrm>
              </p:grpSpPr>
              <p:sp>
                <p:nvSpPr>
                  <p:cNvPr id="478" name="Google Shape;478;p19"/>
                  <p:cNvSpPr/>
                  <p:nvPr/>
                </p:nvSpPr>
                <p:spPr>
                  <a:xfrm rot="-1080000">
                    <a:off x="9431198" y="1931758"/>
                    <a:ext cx="2466079" cy="1601582"/>
                  </a:xfrm>
                  <a:prstGeom prst="homePlate">
                    <a:avLst>
                      <a:gd fmla="val 50000" name="adj"/>
                    </a:avLst>
                  </a:prstGeom>
                  <a:gradFill>
                    <a:gsLst>
                      <a:gs pos="0">
                        <a:schemeClr val="accent4"/>
                      </a:gs>
                      <a:gs pos="100000">
                        <a:schemeClr val="accent3"/>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0D1F2C"/>
                      </a:solidFill>
                      <a:latin typeface="Arial"/>
                      <a:ea typeface="Arial"/>
                      <a:cs typeface="Arial"/>
                      <a:sym typeface="Arial"/>
                    </a:endParaRPr>
                  </a:p>
                </p:txBody>
              </p:sp>
              <p:sp>
                <p:nvSpPr>
                  <p:cNvPr id="479" name="Google Shape;479;p19"/>
                  <p:cNvSpPr/>
                  <p:nvPr/>
                </p:nvSpPr>
                <p:spPr>
                  <a:xfrm rot="-5400000">
                    <a:off x="7224774" y="316720"/>
                    <a:ext cx="2466079" cy="1601582"/>
                  </a:xfrm>
                  <a:prstGeom prst="homePlate">
                    <a:avLst>
                      <a:gd fmla="val 50000" name="adj"/>
                    </a:avLst>
                  </a:prstGeom>
                  <a:gradFill>
                    <a:gsLst>
                      <a:gs pos="0">
                        <a:schemeClr val="accent4"/>
                      </a:gs>
                      <a:gs pos="100000">
                        <a:schemeClr val="accent3"/>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0D1F2C"/>
                      </a:solidFill>
                      <a:latin typeface="Arial"/>
                      <a:ea typeface="Arial"/>
                      <a:cs typeface="Arial"/>
                      <a:sym typeface="Arial"/>
                    </a:endParaRPr>
                  </a:p>
                </p:txBody>
              </p:sp>
            </p:grpSp>
            <p:sp>
              <p:nvSpPr>
                <p:cNvPr id="480" name="Google Shape;480;p19"/>
                <p:cNvSpPr/>
                <p:nvPr/>
              </p:nvSpPr>
              <p:spPr>
                <a:xfrm rot="-5400000">
                  <a:off x="7468367" y="503835"/>
                  <a:ext cx="2466079" cy="1601582"/>
                </a:xfrm>
                <a:prstGeom prst="homePlate">
                  <a:avLst>
                    <a:gd fmla="val 50000" name="adj"/>
                  </a:avLst>
                </a:prstGeom>
                <a:gradFill>
                  <a:gsLst>
                    <a:gs pos="0">
                      <a:schemeClr val="accent4"/>
                    </a:gs>
                    <a:gs pos="100000">
                      <a:schemeClr val="accent3"/>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0D1F2C"/>
                    </a:solidFill>
                    <a:latin typeface="Arial"/>
                    <a:ea typeface="Arial"/>
                    <a:cs typeface="Arial"/>
                    <a:sym typeface="Arial"/>
                  </a:endParaRPr>
                </a:p>
              </p:txBody>
            </p:sp>
          </p:grpSp>
          <p:sp>
            <p:nvSpPr>
              <p:cNvPr id="481" name="Google Shape;481;p19"/>
              <p:cNvSpPr/>
              <p:nvPr/>
            </p:nvSpPr>
            <p:spPr>
              <a:xfrm rot="-5400000">
                <a:off x="7383920" y="244590"/>
                <a:ext cx="2466079" cy="1601582"/>
              </a:xfrm>
              <a:prstGeom prst="homePlate">
                <a:avLst>
                  <a:gd fmla="val 50000" name="adj"/>
                </a:avLst>
              </a:prstGeom>
              <a:gradFill>
                <a:gsLst>
                  <a:gs pos="0">
                    <a:schemeClr val="accent4"/>
                  </a:gs>
                  <a:gs pos="100000">
                    <a:schemeClr val="accent3"/>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0D1F2C"/>
                  </a:solidFill>
                  <a:latin typeface="Arial"/>
                  <a:ea typeface="Arial"/>
                  <a:cs typeface="Arial"/>
                  <a:sym typeface="Arial"/>
                </a:endParaRPr>
              </a:p>
            </p:txBody>
          </p:sp>
        </p:grpSp>
        <p:sp>
          <p:nvSpPr>
            <p:cNvPr id="482" name="Google Shape;482;p19"/>
            <p:cNvSpPr/>
            <p:nvPr/>
          </p:nvSpPr>
          <p:spPr>
            <a:xfrm rot="-5400000">
              <a:off x="7935451" y="-400058"/>
              <a:ext cx="2466079" cy="1601582"/>
            </a:xfrm>
            <a:prstGeom prst="homePlate">
              <a:avLst>
                <a:gd fmla="val 50000" name="adj"/>
              </a:avLst>
            </a:prstGeom>
            <a:gradFill>
              <a:gsLst>
                <a:gs pos="0">
                  <a:schemeClr val="accent4"/>
                </a:gs>
                <a:gs pos="100000">
                  <a:schemeClr val="accent3"/>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0D1F2C"/>
                </a:solidFill>
                <a:latin typeface="Arial"/>
                <a:ea typeface="Arial"/>
                <a:cs typeface="Arial"/>
                <a:sym typeface="Arial"/>
              </a:endParaRPr>
            </a:p>
          </p:txBody>
        </p:sp>
      </p:grpSp>
      <p:sp>
        <p:nvSpPr>
          <p:cNvPr id="483" name="Google Shape;483;p19"/>
          <p:cNvSpPr txBox="1"/>
          <p:nvPr/>
        </p:nvSpPr>
        <p:spPr>
          <a:xfrm>
            <a:off x="8373006" y="1437726"/>
            <a:ext cx="2142595"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sv-SE" sz="1800" u="none" cap="none" strike="noStrike">
                <a:solidFill>
                  <a:srgbClr val="FFFDF9"/>
                </a:solidFill>
                <a:latin typeface="Arial"/>
                <a:ea typeface="Arial"/>
                <a:cs typeface="Arial"/>
                <a:sym typeface="Arial"/>
              </a:rPr>
              <a:t>Explore data factory solutions</a:t>
            </a:r>
            <a:endParaRPr/>
          </a:p>
        </p:txBody>
      </p:sp>
      <p:sp>
        <p:nvSpPr>
          <p:cNvPr id="484" name="Google Shape;484;p19"/>
          <p:cNvSpPr txBox="1"/>
          <p:nvPr/>
        </p:nvSpPr>
        <p:spPr>
          <a:xfrm>
            <a:off x="9352721" y="4286998"/>
            <a:ext cx="2142596"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sv-SE" sz="1800" u="none" cap="none" strike="noStrike">
                <a:solidFill>
                  <a:srgbClr val="FFFDF9"/>
                </a:solidFill>
                <a:latin typeface="Arial"/>
                <a:ea typeface="Arial"/>
                <a:cs typeface="Arial"/>
                <a:sym typeface="Arial"/>
              </a:rPr>
              <a:t>Knowledge</a:t>
            </a:r>
            <a:endParaRPr/>
          </a:p>
        </p:txBody>
      </p:sp>
      <p:sp>
        <p:nvSpPr>
          <p:cNvPr id="485" name="Google Shape;485;p19"/>
          <p:cNvSpPr txBox="1"/>
          <p:nvPr/>
        </p:nvSpPr>
        <p:spPr>
          <a:xfrm>
            <a:off x="6325987" y="5983704"/>
            <a:ext cx="2142596" cy="64633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sv-SE" sz="1800" u="none" cap="none" strike="noStrike">
                <a:solidFill>
                  <a:srgbClr val="FFFDF9"/>
                </a:solidFill>
                <a:latin typeface="Arial"/>
                <a:ea typeface="Arial"/>
                <a:cs typeface="Arial"/>
                <a:sym typeface="Arial"/>
              </a:rPr>
              <a:t>Toolchain development</a:t>
            </a:r>
            <a:endParaRPr/>
          </a:p>
        </p:txBody>
      </p:sp>
      <p:sp>
        <p:nvSpPr>
          <p:cNvPr id="486" name="Google Shape;486;p19"/>
          <p:cNvSpPr txBox="1"/>
          <p:nvPr/>
        </p:nvSpPr>
        <p:spPr>
          <a:xfrm>
            <a:off x="2912264" y="4286998"/>
            <a:ext cx="2560323" cy="369332"/>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800"/>
              <a:buFont typeface="Arial"/>
              <a:buNone/>
            </a:pPr>
            <a:r>
              <a:rPr b="0" i="0" lang="sv-SE" sz="1800" u="none" cap="none" strike="noStrike">
                <a:solidFill>
                  <a:srgbClr val="FFFDF9"/>
                </a:solidFill>
                <a:latin typeface="Arial"/>
                <a:ea typeface="Arial"/>
                <a:cs typeface="Arial"/>
                <a:sym typeface="Arial"/>
              </a:rPr>
              <a:t>Datasets and models</a:t>
            </a:r>
            <a:endParaRPr/>
          </a:p>
        </p:txBody>
      </p:sp>
      <p:sp>
        <p:nvSpPr>
          <p:cNvPr id="487" name="Google Shape;487;p19"/>
          <p:cNvSpPr txBox="1"/>
          <p:nvPr/>
        </p:nvSpPr>
        <p:spPr>
          <a:xfrm>
            <a:off x="4532931" y="1662473"/>
            <a:ext cx="1828396" cy="369332"/>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800"/>
              <a:buFont typeface="Arial"/>
              <a:buNone/>
            </a:pPr>
            <a:r>
              <a:rPr b="0" i="0" lang="sv-SE" sz="1800" u="none" cap="none" strike="noStrike">
                <a:solidFill>
                  <a:srgbClr val="FFFDF9"/>
                </a:solidFill>
                <a:latin typeface="Arial"/>
                <a:ea typeface="Arial"/>
                <a:cs typeface="Arial"/>
                <a:sym typeface="Arial"/>
              </a:rPr>
              <a:t>Train models</a:t>
            </a:r>
            <a:endParaRPr/>
          </a:p>
        </p:txBody>
      </p:sp>
      <p:sp>
        <p:nvSpPr>
          <p:cNvPr id="488" name="Google Shape;488;p19"/>
          <p:cNvSpPr txBox="1"/>
          <p:nvPr/>
        </p:nvSpPr>
        <p:spPr>
          <a:xfrm>
            <a:off x="8351016" y="1180690"/>
            <a:ext cx="2142595"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sv-SE" sz="1400" u="none" cap="none" strike="noStrike">
                <a:solidFill>
                  <a:srgbClr val="FFFDF9"/>
                </a:solidFill>
                <a:latin typeface="Arial"/>
                <a:ea typeface="Arial"/>
                <a:cs typeface="Arial"/>
                <a:sym typeface="Arial"/>
              </a:rPr>
              <a:t>Environment to</a:t>
            </a:r>
            <a:endParaRPr/>
          </a:p>
        </p:txBody>
      </p:sp>
      <p:sp>
        <p:nvSpPr>
          <p:cNvPr id="489" name="Google Shape;489;p19"/>
          <p:cNvSpPr txBox="1"/>
          <p:nvPr/>
        </p:nvSpPr>
        <p:spPr>
          <a:xfrm>
            <a:off x="9349162" y="4029471"/>
            <a:ext cx="2142595"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sv-SE" sz="1400" u="none" cap="none" strike="noStrike">
                <a:solidFill>
                  <a:srgbClr val="FFFDF9"/>
                </a:solidFill>
                <a:latin typeface="Arial"/>
                <a:ea typeface="Arial"/>
                <a:cs typeface="Arial"/>
                <a:sym typeface="Arial"/>
              </a:rPr>
              <a:t>Create and share</a:t>
            </a:r>
            <a:endParaRPr/>
          </a:p>
        </p:txBody>
      </p:sp>
      <p:sp>
        <p:nvSpPr>
          <p:cNvPr id="490" name="Google Shape;490;p19"/>
          <p:cNvSpPr txBox="1"/>
          <p:nvPr/>
        </p:nvSpPr>
        <p:spPr>
          <a:xfrm>
            <a:off x="6325988" y="5744640"/>
            <a:ext cx="2142595"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0" i="0" lang="sv-SE" sz="1400" u="none" cap="none" strike="noStrike">
                <a:solidFill>
                  <a:srgbClr val="FFFDF9"/>
                </a:solidFill>
                <a:latin typeface="Arial"/>
                <a:ea typeface="Arial"/>
                <a:cs typeface="Arial"/>
                <a:sym typeface="Arial"/>
              </a:rPr>
              <a:t>Collaborative</a:t>
            </a:r>
            <a:endParaRPr/>
          </a:p>
        </p:txBody>
      </p:sp>
      <p:sp>
        <p:nvSpPr>
          <p:cNvPr id="491" name="Google Shape;491;p19"/>
          <p:cNvSpPr txBox="1"/>
          <p:nvPr/>
        </p:nvSpPr>
        <p:spPr>
          <a:xfrm>
            <a:off x="3329992" y="4029471"/>
            <a:ext cx="2142595" cy="307777"/>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400"/>
              <a:buFont typeface="Arial"/>
              <a:buNone/>
            </a:pPr>
            <a:r>
              <a:rPr b="0" i="0" lang="sv-SE" sz="1400" u="none" cap="none" strike="noStrike">
                <a:solidFill>
                  <a:srgbClr val="FFFDF9"/>
                </a:solidFill>
                <a:latin typeface="Arial"/>
                <a:ea typeface="Arial"/>
                <a:cs typeface="Arial"/>
                <a:sym typeface="Arial"/>
              </a:rPr>
              <a:t>Share and benefit from</a:t>
            </a:r>
            <a:endParaRPr/>
          </a:p>
        </p:txBody>
      </p:sp>
      <p:sp>
        <p:nvSpPr>
          <p:cNvPr id="492" name="Google Shape;492;p19"/>
          <p:cNvSpPr txBox="1"/>
          <p:nvPr/>
        </p:nvSpPr>
        <p:spPr>
          <a:xfrm>
            <a:off x="5047443" y="1180690"/>
            <a:ext cx="1313884" cy="52322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400"/>
              <a:buFont typeface="Arial"/>
              <a:buNone/>
            </a:pPr>
            <a:r>
              <a:rPr b="0" i="0" lang="sv-SE" sz="1400" u="none" cap="none" strike="noStrike">
                <a:solidFill>
                  <a:srgbClr val="FFFDF9"/>
                </a:solidFill>
                <a:latin typeface="Arial"/>
                <a:ea typeface="Arial"/>
                <a:cs typeface="Arial"/>
                <a:sym typeface="Arial"/>
              </a:rPr>
              <a:t>Provide resources to</a:t>
            </a:r>
            <a:endParaRPr/>
          </a:p>
        </p:txBody>
      </p:sp>
      <p:sp>
        <p:nvSpPr>
          <p:cNvPr id="493" name="Google Shape;493;p19"/>
          <p:cNvSpPr txBox="1"/>
          <p:nvPr/>
        </p:nvSpPr>
        <p:spPr>
          <a:xfrm>
            <a:off x="6354523" y="2841980"/>
            <a:ext cx="2091998" cy="150810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lang="sv-SE" sz="1800" u="none" cap="none" strike="noStrike">
                <a:solidFill>
                  <a:schemeClr val="lt1"/>
                </a:solidFill>
                <a:latin typeface="Arial"/>
                <a:ea typeface="Arial"/>
                <a:cs typeface="Arial"/>
                <a:sym typeface="Arial"/>
              </a:rPr>
              <a:t>Innovate</a:t>
            </a:r>
            <a:endParaRPr/>
          </a:p>
          <a:p>
            <a:pPr indent="0" lvl="0" marL="0" marR="0" rtl="0" algn="ctr">
              <a:lnSpc>
                <a:spcPct val="100000"/>
              </a:lnSpc>
              <a:spcBef>
                <a:spcPts val="1200"/>
              </a:spcBef>
              <a:spcAft>
                <a:spcPts val="0"/>
              </a:spcAft>
              <a:buClr>
                <a:srgbClr val="000000"/>
              </a:buClr>
              <a:buSzPts val="1800"/>
              <a:buFont typeface="Arial"/>
              <a:buNone/>
            </a:pPr>
            <a:r>
              <a:rPr lang="sv-SE" sz="1800" u="none" cap="none" strike="noStrike">
                <a:solidFill>
                  <a:schemeClr val="lt1"/>
                </a:solidFill>
                <a:latin typeface="Arial"/>
                <a:ea typeface="Arial"/>
                <a:cs typeface="Arial"/>
                <a:sym typeface="Arial"/>
              </a:rPr>
              <a:t>Reduce risk</a:t>
            </a:r>
            <a:endParaRPr/>
          </a:p>
          <a:p>
            <a:pPr indent="0" lvl="0" marL="0" marR="0" rtl="0" algn="ctr">
              <a:lnSpc>
                <a:spcPct val="100000"/>
              </a:lnSpc>
              <a:spcBef>
                <a:spcPts val="1200"/>
              </a:spcBef>
              <a:spcAft>
                <a:spcPts val="0"/>
              </a:spcAft>
              <a:buClr>
                <a:srgbClr val="000000"/>
              </a:buClr>
              <a:buSzPts val="1800"/>
              <a:buFont typeface="Arial"/>
              <a:buNone/>
            </a:pPr>
            <a:r>
              <a:rPr lang="sv-SE" sz="1800" u="none" cap="none" strike="noStrike">
                <a:solidFill>
                  <a:schemeClr val="lt1"/>
                </a:solidFill>
                <a:latin typeface="Arial"/>
                <a:ea typeface="Arial"/>
                <a:cs typeface="Arial"/>
                <a:sym typeface="Arial"/>
              </a:rPr>
              <a:t>Accelerate AI development</a:t>
            </a:r>
            <a:endParaRPr/>
          </a:p>
        </p:txBody>
      </p:sp>
      <p:sp>
        <p:nvSpPr>
          <p:cNvPr id="494" name="Google Shape;494;p19"/>
          <p:cNvSpPr txBox="1"/>
          <p:nvPr/>
        </p:nvSpPr>
        <p:spPr>
          <a:xfrm>
            <a:off x="223216" y="188636"/>
            <a:ext cx="6527094"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sv-SE" sz="1400">
                <a:solidFill>
                  <a:schemeClr val="accent3"/>
                </a:solidFill>
                <a:latin typeface="Arial"/>
                <a:ea typeface="Arial"/>
                <a:cs typeface="Arial"/>
                <a:sym typeface="Arial"/>
              </a:rPr>
              <a:t>Partner network | </a:t>
            </a:r>
            <a:r>
              <a:rPr lang="sv-SE" sz="1400">
                <a:solidFill>
                  <a:schemeClr val="lt1"/>
                </a:solidFill>
                <a:latin typeface="Arial"/>
                <a:ea typeface="Arial"/>
                <a:cs typeface="Arial"/>
                <a:sym typeface="Arial"/>
              </a:rPr>
              <a:t>Knowledge and resources</a:t>
            </a:r>
            <a:r>
              <a:rPr lang="sv-SE" sz="1400">
                <a:solidFill>
                  <a:schemeClr val="accent3"/>
                </a:solidFill>
                <a:latin typeface="Arial"/>
                <a:ea typeface="Arial"/>
                <a:cs typeface="Arial"/>
                <a:sym typeface="Arial"/>
              </a:rPr>
              <a:t> | Talent | Leadership</a:t>
            </a:r>
            <a:endParaRPr sz="1400">
              <a:solidFill>
                <a:schemeClr val="accent3"/>
              </a:solidFill>
              <a:latin typeface="Calibri"/>
              <a:ea typeface="Calibri"/>
              <a:cs typeface="Calibri"/>
              <a:sym typeface="Calibri"/>
            </a:endParaRPr>
          </a:p>
          <a:p>
            <a:pPr indent="0" lvl="0" marL="0" marR="0" rtl="0" algn="l">
              <a:spcBef>
                <a:spcPts val="0"/>
              </a:spcBef>
              <a:spcAft>
                <a:spcPts val="0"/>
              </a:spcAft>
              <a:buNone/>
            </a:pPr>
            <a:r>
              <a:t/>
            </a:r>
            <a:endParaRPr sz="1400">
              <a:solidFill>
                <a:srgbClr val="FF153B"/>
              </a:solidFill>
              <a:latin typeface="Arial"/>
              <a:ea typeface="Arial"/>
              <a:cs typeface="Arial"/>
              <a:sym typeface="Arial"/>
            </a:endParaRPr>
          </a:p>
        </p:txBody>
      </p:sp>
      <p:sp>
        <p:nvSpPr>
          <p:cNvPr id="495" name="Google Shape;495;p19"/>
          <p:cNvSpPr txBox="1"/>
          <p:nvPr/>
        </p:nvSpPr>
        <p:spPr>
          <a:xfrm>
            <a:off x="664649" y="897837"/>
            <a:ext cx="9898248" cy="778473"/>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lt1"/>
              </a:buClr>
              <a:buSzPts val="4000"/>
              <a:buFont typeface="Arial"/>
              <a:buNone/>
            </a:pPr>
            <a:r>
              <a:rPr b="1" i="0" lang="sv-SE" sz="4000">
                <a:solidFill>
                  <a:schemeClr val="lt1"/>
                </a:solidFill>
                <a:latin typeface="Arial"/>
                <a:ea typeface="Arial"/>
                <a:cs typeface="Arial"/>
                <a:sym typeface="Arial"/>
              </a:rPr>
              <a:t>Data Factory </a:t>
            </a:r>
            <a:br>
              <a:rPr b="1" i="0" lang="sv-SE" sz="4000">
                <a:solidFill>
                  <a:schemeClr val="lt1"/>
                </a:solidFill>
                <a:latin typeface="Arial"/>
                <a:ea typeface="Arial"/>
                <a:cs typeface="Arial"/>
                <a:sym typeface="Arial"/>
              </a:rPr>
            </a:br>
            <a:r>
              <a:rPr b="1" i="0" lang="sv-SE" sz="4000">
                <a:solidFill>
                  <a:schemeClr val="lt1"/>
                </a:solidFill>
                <a:latin typeface="Arial"/>
                <a:ea typeface="Arial"/>
                <a:cs typeface="Arial"/>
                <a:sym typeface="Arial"/>
              </a:rPr>
              <a:t>value creation</a:t>
            </a:r>
            <a:endParaRPr b="1" i="0" sz="4000" u="none" cap="none" strike="noStrike">
              <a:solidFill>
                <a:srgbClr val="FFFDF9"/>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2"/>
          <p:cNvSpPr txBox="1"/>
          <p:nvPr/>
        </p:nvSpPr>
        <p:spPr>
          <a:xfrm>
            <a:off x="2566414" y="1125990"/>
            <a:ext cx="7059171" cy="4815655"/>
          </a:xfrm>
          <a:prstGeom prst="rect">
            <a:avLst/>
          </a:prstGeom>
          <a:noFill/>
          <a:ln>
            <a:noFill/>
          </a:ln>
        </p:spPr>
        <p:txBody>
          <a:bodyPr anchorCtr="0" anchor="ctr" bIns="45700" lIns="91425" spcFirstLastPara="1" rIns="91425" wrap="square" tIns="45700">
            <a:normAutofit/>
          </a:bodyPr>
          <a:lstStyle/>
          <a:p>
            <a:pPr indent="-720000" lvl="0" marL="720000" marR="0" rtl="0" algn="l">
              <a:lnSpc>
                <a:spcPct val="90000"/>
              </a:lnSpc>
              <a:spcBef>
                <a:spcPts val="0"/>
              </a:spcBef>
              <a:spcAft>
                <a:spcPts val="0"/>
              </a:spcAft>
              <a:buClr>
                <a:schemeClr val="lt1"/>
              </a:buClr>
              <a:buSzPts val="1800"/>
              <a:buFont typeface="Arial"/>
              <a:buNone/>
            </a:pPr>
            <a:r>
              <a:rPr b="0" i="0" lang="sv-SE" sz="1800" u="none" cap="none" strike="noStrike">
                <a:solidFill>
                  <a:schemeClr val="lt1"/>
                </a:solidFill>
                <a:latin typeface="Arial"/>
                <a:ea typeface="Arial"/>
                <a:cs typeface="Arial"/>
                <a:sym typeface="Arial"/>
              </a:rPr>
              <a:t>17:00 	Lorem ipsum dolor sit amet, consectetur adipiscing elit</a:t>
            </a:r>
            <a:endParaRPr/>
          </a:p>
          <a:p>
            <a:pPr indent="-720000" lvl="0" marL="720000" marR="0" rtl="0" algn="l">
              <a:lnSpc>
                <a:spcPct val="90000"/>
              </a:lnSpc>
              <a:spcBef>
                <a:spcPts val="1900"/>
              </a:spcBef>
              <a:spcAft>
                <a:spcPts val="0"/>
              </a:spcAft>
              <a:buClr>
                <a:schemeClr val="lt1"/>
              </a:buClr>
              <a:buSzPts val="1800"/>
              <a:buFont typeface="Arial"/>
              <a:buNone/>
            </a:pPr>
            <a:r>
              <a:rPr b="0" i="0" lang="sv-SE" sz="1800" u="none" cap="none" strike="noStrike">
                <a:solidFill>
                  <a:schemeClr val="lt1"/>
                </a:solidFill>
                <a:latin typeface="Arial"/>
                <a:ea typeface="Arial"/>
                <a:cs typeface="Arial"/>
                <a:sym typeface="Arial"/>
              </a:rPr>
              <a:t>17:05 	Purus semper eget duis at tellus at urna condimentum mattis</a:t>
            </a:r>
            <a:endParaRPr b="0" i="0" sz="1800" u="none" cap="none" strike="noStrike">
              <a:solidFill>
                <a:schemeClr val="lt1"/>
              </a:solidFill>
              <a:latin typeface="Arial"/>
              <a:ea typeface="Arial"/>
              <a:cs typeface="Arial"/>
              <a:sym typeface="Arial"/>
            </a:endParaRPr>
          </a:p>
          <a:p>
            <a:pPr indent="-720000" lvl="0" marL="720000" marR="0" rtl="0" algn="l">
              <a:lnSpc>
                <a:spcPct val="90000"/>
              </a:lnSpc>
              <a:spcBef>
                <a:spcPts val="1900"/>
              </a:spcBef>
              <a:spcAft>
                <a:spcPts val="0"/>
              </a:spcAft>
              <a:buClr>
                <a:schemeClr val="lt1"/>
              </a:buClr>
              <a:buSzPts val="1800"/>
              <a:buFont typeface="Arial"/>
              <a:buNone/>
            </a:pPr>
            <a:r>
              <a:rPr b="0" i="0" lang="sv-SE" sz="1800" u="none" cap="none" strike="noStrike">
                <a:solidFill>
                  <a:schemeClr val="lt1"/>
                </a:solidFill>
                <a:latin typeface="Arial"/>
                <a:ea typeface="Arial"/>
                <a:cs typeface="Arial"/>
                <a:sym typeface="Arial"/>
              </a:rPr>
              <a:t>17:15 	Ac placerat vestibulum lectus mauris ultrices</a:t>
            </a:r>
            <a:endParaRPr/>
          </a:p>
          <a:p>
            <a:pPr indent="-720000" lvl="0" marL="720000" marR="0" rtl="0" algn="l">
              <a:lnSpc>
                <a:spcPct val="90000"/>
              </a:lnSpc>
              <a:spcBef>
                <a:spcPts val="1900"/>
              </a:spcBef>
              <a:spcAft>
                <a:spcPts val="0"/>
              </a:spcAft>
              <a:buClr>
                <a:schemeClr val="lt1"/>
              </a:buClr>
              <a:buSzPts val="1800"/>
              <a:buFont typeface="Arial"/>
              <a:buNone/>
            </a:pPr>
            <a:r>
              <a:rPr b="0" i="0" lang="sv-SE" sz="1800" u="none" cap="none" strike="noStrike">
                <a:solidFill>
                  <a:schemeClr val="lt1"/>
                </a:solidFill>
                <a:latin typeface="Arial"/>
                <a:ea typeface="Arial"/>
                <a:cs typeface="Arial"/>
                <a:sym typeface="Arial"/>
              </a:rPr>
              <a:t>17:30 	Id consectetur purus ut faucibus pulvinar elementum integer enim</a:t>
            </a:r>
            <a:endParaRPr b="0" i="0" sz="1800" u="none" cap="none" strike="noStrike">
              <a:solidFill>
                <a:schemeClr val="lt1"/>
              </a:solidFill>
              <a:latin typeface="Arial"/>
              <a:ea typeface="Arial"/>
              <a:cs typeface="Arial"/>
              <a:sym typeface="Arial"/>
            </a:endParaRPr>
          </a:p>
        </p:txBody>
      </p:sp>
      <p:sp>
        <p:nvSpPr>
          <p:cNvPr id="201" name="Google Shape;201;p2"/>
          <p:cNvSpPr/>
          <p:nvPr/>
        </p:nvSpPr>
        <p:spPr>
          <a:xfrm>
            <a:off x="479424" y="466753"/>
            <a:ext cx="7736729" cy="1085318"/>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Calibri"/>
              <a:buNone/>
            </a:pPr>
            <a:r>
              <a:t/>
            </a:r>
            <a:endParaRPr b="0" i="0" sz="1800" u="none" cap="none" strike="noStrike">
              <a:solidFill>
                <a:schemeClr val="lt1"/>
              </a:solidFill>
              <a:latin typeface="Calibri"/>
              <a:ea typeface="Calibri"/>
              <a:cs typeface="Calibri"/>
              <a:sym typeface="Calibri"/>
            </a:endParaRPr>
          </a:p>
        </p:txBody>
      </p:sp>
      <p:sp>
        <p:nvSpPr>
          <p:cNvPr id="202" name="Google Shape;202;p2"/>
          <p:cNvSpPr txBox="1"/>
          <p:nvPr>
            <p:ph idx="4294967295" type="title"/>
          </p:nvPr>
        </p:nvSpPr>
        <p:spPr>
          <a:xfrm rot="-5400000">
            <a:off x="-786607" y="2926007"/>
            <a:ext cx="4354513" cy="1076325"/>
          </a:xfrm>
          <a:prstGeom prst="rect">
            <a:avLst/>
          </a:prstGeom>
          <a:noFill/>
          <a:ln>
            <a:noFill/>
          </a:ln>
        </p:spPr>
        <p:txBody>
          <a:bodyPr anchorCtr="0" anchor="ctr" bIns="43200" lIns="90000" spcFirstLastPara="1" rIns="90000" wrap="square" tIns="43200">
            <a:noAutofit/>
          </a:bodyPr>
          <a:lstStyle/>
          <a:p>
            <a:pPr indent="0" lvl="0" marL="0" rtl="0" algn="ctr">
              <a:lnSpc>
                <a:spcPct val="90000"/>
              </a:lnSpc>
              <a:spcBef>
                <a:spcPts val="0"/>
              </a:spcBef>
              <a:spcAft>
                <a:spcPts val="0"/>
              </a:spcAft>
              <a:buClr>
                <a:srgbClr val="077478"/>
              </a:buClr>
              <a:buSzPts val="4400"/>
              <a:buFont typeface="Arial"/>
              <a:buNone/>
            </a:pPr>
            <a:r>
              <a:rPr b="1" lang="sv-SE" sz="4800">
                <a:solidFill>
                  <a:schemeClr val="accent1"/>
                </a:solidFill>
                <a:latin typeface="Arial"/>
                <a:ea typeface="Arial"/>
                <a:cs typeface="Arial"/>
                <a:sym typeface="Arial"/>
              </a:rPr>
              <a:t>AGENDA</a:t>
            </a:r>
            <a:endParaRPr b="1" sz="4800">
              <a:solidFill>
                <a:schemeClr val="accent1"/>
              </a:solidFill>
              <a:latin typeface="Arial"/>
              <a:ea typeface="Arial"/>
              <a:cs typeface="Arial"/>
              <a:sym typeface="Arial"/>
            </a:endParaRPr>
          </a:p>
        </p:txBody>
      </p:sp>
      <p:sp>
        <p:nvSpPr>
          <p:cNvPr id="203" name="Google Shape;203;p2"/>
          <p:cNvSpPr txBox="1"/>
          <p:nvPr/>
        </p:nvSpPr>
        <p:spPr>
          <a:xfrm rot="-1641898">
            <a:off x="3850042" y="3013502"/>
            <a:ext cx="3610098"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sv-SE" sz="4800" u="none" cap="none" strike="noStrike">
                <a:solidFill>
                  <a:schemeClr val="accent5"/>
                </a:solidFill>
                <a:latin typeface="Arial"/>
                <a:ea typeface="Arial"/>
                <a:cs typeface="Arial"/>
                <a:sym typeface="Arial"/>
              </a:rPr>
              <a:t>EXAMPLE</a:t>
            </a:r>
            <a:endParaRPr/>
          </a:p>
        </p:txBody>
      </p:sp>
      <p:sp>
        <p:nvSpPr>
          <p:cNvPr id="204" name="Google Shape;204;p2"/>
          <p:cNvSpPr txBox="1"/>
          <p:nvPr/>
        </p:nvSpPr>
        <p:spPr>
          <a:xfrm>
            <a:off x="12290612" y="0"/>
            <a:ext cx="2151529" cy="236988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sv-SE" sz="1600" u="none" cap="none" strike="noStrike">
                <a:solidFill>
                  <a:schemeClr val="dk1"/>
                </a:solidFill>
                <a:latin typeface="Arial"/>
                <a:ea typeface="Arial"/>
                <a:cs typeface="Arial"/>
                <a:sym typeface="Arial"/>
              </a:rPr>
              <a:t>There are many ways to do agendas or show larger chunks of text when it is absolutely necessery</a:t>
            </a:r>
            <a:endParaRPr b="0" i="0" sz="1600" u="none" cap="none" strike="noStrike">
              <a:solidFill>
                <a:schemeClr val="dk1"/>
              </a:solidFill>
              <a:latin typeface="Arial"/>
              <a:ea typeface="Arial"/>
              <a:cs typeface="Arial"/>
              <a:sym typeface="Arial"/>
            </a:endParaRPr>
          </a:p>
          <a:p>
            <a:pPr indent="0" lvl="0" marL="0" marR="0" rtl="0" algn="l">
              <a:spcBef>
                <a:spcPts val="1200"/>
              </a:spcBef>
              <a:spcAft>
                <a:spcPts val="0"/>
              </a:spcAft>
              <a:buNone/>
            </a:pPr>
            <a:r>
              <a:t/>
            </a:r>
            <a:endParaRPr b="0" i="0" sz="1600" u="none" cap="none" strike="noStrike">
              <a:solidFill>
                <a:schemeClr val="dk1"/>
              </a:solidFill>
              <a:latin typeface="Arial"/>
              <a:ea typeface="Arial"/>
              <a:cs typeface="Arial"/>
              <a:sym typeface="Arial"/>
            </a:endParaRPr>
          </a:p>
          <a:p>
            <a:pPr indent="0" lvl="0" marL="0" marR="0" rtl="0" algn="l">
              <a:spcBef>
                <a:spcPts val="1200"/>
              </a:spcBef>
              <a:spcAft>
                <a:spcPts val="0"/>
              </a:spcAft>
              <a:buNone/>
            </a:pPr>
            <a:r>
              <a:rPr b="1" i="0" lang="sv-SE" sz="1600" u="none" cap="none" strike="noStrike">
                <a:solidFill>
                  <a:schemeClr val="dk1"/>
                </a:solidFill>
                <a:latin typeface="Arial"/>
                <a:ea typeface="Arial"/>
                <a:cs typeface="Arial"/>
                <a:sym typeface="Arial"/>
              </a:rPr>
              <a:t>Layout: Empty dark</a:t>
            </a:r>
            <a:endParaRPr/>
          </a:p>
        </p:txBody>
      </p:sp>
      <p:pic>
        <p:nvPicPr>
          <p:cNvPr descr="En bild som visar silhuett, ljus&#10;&#10;Automatiskt genererad beskrivning" id="205" name="Google Shape;205;p2"/>
          <p:cNvPicPr preferRelativeResize="0"/>
          <p:nvPr/>
        </p:nvPicPr>
        <p:blipFill rotWithShape="1">
          <a:blip r:embed="rId3">
            <a:alphaModFix/>
          </a:blip>
          <a:srcRect b="0" l="0" r="0" t="0"/>
          <a:stretch/>
        </p:blipFill>
        <p:spPr>
          <a:xfrm>
            <a:off x="5351818" y="0"/>
            <a:ext cx="6854070" cy="6858000"/>
          </a:xfrm>
          <a:prstGeom prst="rect">
            <a:avLst/>
          </a:prstGeom>
          <a:noFill/>
          <a:ln>
            <a:noFill/>
          </a:ln>
        </p:spPr>
      </p:pic>
      <p:pic>
        <p:nvPicPr>
          <p:cNvPr descr="En bild som visar ritning&#10;&#10;Automatiskt genererad beskrivning" id="206" name="Google Shape;206;p2"/>
          <p:cNvPicPr preferRelativeResize="0"/>
          <p:nvPr/>
        </p:nvPicPr>
        <p:blipFill rotWithShape="1">
          <a:blip r:embed="rId4">
            <a:alphaModFix/>
          </a:blip>
          <a:srcRect b="0" l="0" r="0" t="0"/>
          <a:stretch/>
        </p:blipFill>
        <p:spPr>
          <a:xfrm>
            <a:off x="10812767" y="478170"/>
            <a:ext cx="761358" cy="761358"/>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0" name="Shape 500"/>
        <p:cNvGrpSpPr/>
        <p:nvPr/>
      </p:nvGrpSpPr>
      <p:grpSpPr>
        <a:xfrm>
          <a:off x="0" y="0"/>
          <a:ext cx="0" cy="0"/>
          <a:chOff x="0" y="0"/>
          <a:chExt cx="0" cy="0"/>
        </a:xfrm>
      </p:grpSpPr>
      <p:sp>
        <p:nvSpPr>
          <p:cNvPr id="501" name="Google Shape;501;p20"/>
          <p:cNvSpPr/>
          <p:nvPr/>
        </p:nvSpPr>
        <p:spPr>
          <a:xfrm>
            <a:off x="8849273" y="5422302"/>
            <a:ext cx="2552132" cy="778473"/>
          </a:xfrm>
          <a:prstGeom prst="rect">
            <a:avLst/>
          </a:prstGeom>
          <a:blipFill rotWithShape="1">
            <a:blip r:embed="rId3">
              <a:alphaModFix/>
            </a:blip>
            <a:stretch>
              <a:fillRect b="-54296" l="-50194" r="-25518" t="-169862"/>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400">
              <a:solidFill>
                <a:schemeClr val="dk1"/>
              </a:solidFill>
              <a:latin typeface="Arial"/>
              <a:ea typeface="Arial"/>
              <a:cs typeface="Arial"/>
              <a:sym typeface="Arial"/>
            </a:endParaRPr>
          </a:p>
        </p:txBody>
      </p:sp>
      <p:sp>
        <p:nvSpPr>
          <p:cNvPr id="502" name="Google Shape;502;p20"/>
          <p:cNvSpPr txBox="1"/>
          <p:nvPr/>
        </p:nvSpPr>
        <p:spPr>
          <a:xfrm>
            <a:off x="223216" y="188636"/>
            <a:ext cx="6527094"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sv-SE" sz="1400">
                <a:solidFill>
                  <a:schemeClr val="accent3"/>
                </a:solidFill>
                <a:latin typeface="Arial"/>
                <a:ea typeface="Arial"/>
                <a:cs typeface="Arial"/>
                <a:sym typeface="Arial"/>
              </a:rPr>
              <a:t>Partner network | </a:t>
            </a:r>
            <a:r>
              <a:rPr lang="sv-SE" sz="1400">
                <a:solidFill>
                  <a:schemeClr val="lt1"/>
                </a:solidFill>
                <a:latin typeface="Arial"/>
                <a:ea typeface="Arial"/>
                <a:cs typeface="Arial"/>
                <a:sym typeface="Arial"/>
              </a:rPr>
              <a:t>Knowledge and resources</a:t>
            </a:r>
            <a:r>
              <a:rPr lang="sv-SE" sz="1400">
                <a:solidFill>
                  <a:schemeClr val="accent3"/>
                </a:solidFill>
                <a:latin typeface="Arial"/>
                <a:ea typeface="Arial"/>
                <a:cs typeface="Arial"/>
                <a:sym typeface="Arial"/>
              </a:rPr>
              <a:t> | Talent | Leadership</a:t>
            </a:r>
            <a:endParaRPr sz="1400">
              <a:solidFill>
                <a:schemeClr val="accent3"/>
              </a:solidFill>
              <a:latin typeface="Calibri"/>
              <a:ea typeface="Calibri"/>
              <a:cs typeface="Calibri"/>
              <a:sym typeface="Calibri"/>
            </a:endParaRPr>
          </a:p>
          <a:p>
            <a:pPr indent="0" lvl="0" marL="0" marR="0" rtl="0" algn="l">
              <a:spcBef>
                <a:spcPts val="0"/>
              </a:spcBef>
              <a:spcAft>
                <a:spcPts val="0"/>
              </a:spcAft>
              <a:buNone/>
            </a:pPr>
            <a:r>
              <a:t/>
            </a:r>
            <a:endParaRPr sz="1400">
              <a:solidFill>
                <a:srgbClr val="FF153B"/>
              </a:solidFill>
              <a:latin typeface="Arial"/>
              <a:ea typeface="Arial"/>
              <a:cs typeface="Arial"/>
              <a:sym typeface="Arial"/>
            </a:endParaRPr>
          </a:p>
        </p:txBody>
      </p:sp>
      <p:sp>
        <p:nvSpPr>
          <p:cNvPr id="503" name="Google Shape;503;p20"/>
          <p:cNvSpPr txBox="1"/>
          <p:nvPr/>
        </p:nvSpPr>
        <p:spPr>
          <a:xfrm>
            <a:off x="664649" y="897837"/>
            <a:ext cx="9898248" cy="778473"/>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lt1"/>
              </a:buClr>
              <a:buSzPts val="4000"/>
              <a:buFont typeface="Arial"/>
              <a:buNone/>
            </a:pPr>
            <a:r>
              <a:rPr b="1" i="0" lang="sv-SE" sz="4000">
                <a:solidFill>
                  <a:schemeClr val="lt1"/>
                </a:solidFill>
                <a:latin typeface="Arial"/>
                <a:ea typeface="Arial"/>
                <a:cs typeface="Arial"/>
                <a:sym typeface="Arial"/>
              </a:rPr>
              <a:t>Data Factory – </a:t>
            </a:r>
            <a:br>
              <a:rPr b="1" i="0" lang="sv-SE" sz="4000">
                <a:solidFill>
                  <a:schemeClr val="lt1"/>
                </a:solidFill>
                <a:latin typeface="Arial"/>
                <a:ea typeface="Arial"/>
                <a:cs typeface="Arial"/>
                <a:sym typeface="Arial"/>
              </a:rPr>
            </a:br>
            <a:r>
              <a:rPr b="1" i="0" lang="sv-SE" sz="4000">
                <a:solidFill>
                  <a:schemeClr val="lt1"/>
                </a:solidFill>
                <a:latin typeface="Arial"/>
                <a:ea typeface="Arial"/>
                <a:cs typeface="Arial"/>
                <a:sym typeface="Arial"/>
              </a:rPr>
              <a:t>Competence and compliance</a:t>
            </a:r>
            <a:endParaRPr b="1" i="0" sz="4000" u="none" cap="none" strike="noStrike">
              <a:solidFill>
                <a:srgbClr val="FFFDF9"/>
              </a:solidFill>
              <a:latin typeface="Arial"/>
              <a:ea typeface="Arial"/>
              <a:cs typeface="Arial"/>
              <a:sym typeface="Arial"/>
            </a:endParaRPr>
          </a:p>
        </p:txBody>
      </p:sp>
      <p:sp>
        <p:nvSpPr>
          <p:cNvPr id="504" name="Google Shape;504;p20"/>
          <p:cNvSpPr txBox="1"/>
          <p:nvPr/>
        </p:nvSpPr>
        <p:spPr>
          <a:xfrm>
            <a:off x="978853" y="3765425"/>
            <a:ext cx="3061292" cy="668906"/>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Clr>
                <a:srgbClr val="FFFDF9"/>
              </a:buClr>
              <a:buSzPts val="2400"/>
              <a:buFont typeface="Arial"/>
              <a:buNone/>
            </a:pPr>
            <a:r>
              <a:rPr b="1" i="0" lang="sv-SE" sz="2400">
                <a:solidFill>
                  <a:srgbClr val="FFFDF9"/>
                </a:solidFill>
                <a:latin typeface="Arial"/>
                <a:ea typeface="Arial"/>
                <a:cs typeface="Arial"/>
                <a:sym typeface="Arial"/>
              </a:rPr>
              <a:t>Legal expert group</a:t>
            </a:r>
            <a:endParaRPr b="1" i="0" sz="2400" u="none" cap="none" strike="noStrike">
              <a:solidFill>
                <a:srgbClr val="FFFDF9"/>
              </a:solidFill>
              <a:latin typeface="Arial"/>
              <a:ea typeface="Arial"/>
              <a:cs typeface="Arial"/>
              <a:sym typeface="Arial"/>
            </a:endParaRPr>
          </a:p>
        </p:txBody>
      </p:sp>
      <p:sp>
        <p:nvSpPr>
          <p:cNvPr id="505" name="Google Shape;505;p20"/>
          <p:cNvSpPr txBox="1"/>
          <p:nvPr/>
        </p:nvSpPr>
        <p:spPr>
          <a:xfrm>
            <a:off x="978854" y="4517117"/>
            <a:ext cx="3061292" cy="95410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sv-SE" sz="1400">
                <a:solidFill>
                  <a:srgbClr val="FFFDF9"/>
                </a:solidFill>
                <a:latin typeface="Arial"/>
                <a:ea typeface="Arial"/>
                <a:cs typeface="Arial"/>
                <a:sym typeface="Arial"/>
              </a:rPr>
              <a:t>AI Sweden has set up a group of legal experts exploring challenging legal questions related to AI, data sharing and GDPR.</a:t>
            </a:r>
            <a:endParaRPr sz="1400">
              <a:solidFill>
                <a:schemeClr val="lt1"/>
              </a:solidFill>
              <a:latin typeface="Arial"/>
              <a:ea typeface="Arial"/>
              <a:cs typeface="Arial"/>
              <a:sym typeface="Arial"/>
            </a:endParaRPr>
          </a:p>
        </p:txBody>
      </p:sp>
      <p:sp>
        <p:nvSpPr>
          <p:cNvPr id="506" name="Google Shape;506;p20"/>
          <p:cNvSpPr txBox="1"/>
          <p:nvPr/>
        </p:nvSpPr>
        <p:spPr>
          <a:xfrm>
            <a:off x="664650" y="2128428"/>
            <a:ext cx="5698044" cy="1400031"/>
          </a:xfrm>
          <a:prstGeom prst="rect">
            <a:avLst/>
          </a:prstGeom>
          <a:noFill/>
          <a:ln>
            <a:noFill/>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Clr>
                <a:schemeClr val="lt1"/>
              </a:buClr>
              <a:buSzPts val="2000"/>
              <a:buFont typeface="Arial"/>
              <a:buNone/>
            </a:pPr>
            <a:r>
              <a:rPr b="0" i="0" lang="sv-SE" sz="2000">
                <a:solidFill>
                  <a:schemeClr val="lt1"/>
                </a:solidFill>
                <a:latin typeface="Arial"/>
                <a:ea typeface="Arial"/>
                <a:cs typeface="Arial"/>
                <a:sym typeface="Arial"/>
              </a:rPr>
              <a:t>The Data Factory is more than just hardware and data. In addition, it has set up and runs two expert networks to share know-how amongst AI Sweden’s partners. </a:t>
            </a:r>
            <a:endParaRPr/>
          </a:p>
        </p:txBody>
      </p:sp>
      <p:cxnSp>
        <p:nvCxnSpPr>
          <p:cNvPr id="507" name="Google Shape;507;p20"/>
          <p:cNvCxnSpPr/>
          <p:nvPr/>
        </p:nvCxnSpPr>
        <p:spPr>
          <a:xfrm>
            <a:off x="790595" y="4005988"/>
            <a:ext cx="0" cy="1431670"/>
          </a:xfrm>
          <a:prstGeom prst="straightConnector1">
            <a:avLst/>
          </a:prstGeom>
          <a:noFill/>
          <a:ln cap="flat" cmpd="sng" w="38100">
            <a:solidFill>
              <a:schemeClr val="accent6"/>
            </a:solidFill>
            <a:prstDash val="solid"/>
            <a:miter lim="800000"/>
            <a:headEnd len="sm" w="sm" type="none"/>
            <a:tailEnd len="sm" w="sm" type="none"/>
          </a:ln>
        </p:spPr>
      </p:cxnSp>
      <p:cxnSp>
        <p:nvCxnSpPr>
          <p:cNvPr id="508" name="Google Shape;508;p20"/>
          <p:cNvCxnSpPr/>
          <p:nvPr/>
        </p:nvCxnSpPr>
        <p:spPr>
          <a:xfrm>
            <a:off x="4618188" y="4009765"/>
            <a:ext cx="0" cy="1473934"/>
          </a:xfrm>
          <a:prstGeom prst="straightConnector1">
            <a:avLst/>
          </a:prstGeom>
          <a:noFill/>
          <a:ln cap="flat" cmpd="sng" w="38100">
            <a:solidFill>
              <a:schemeClr val="accent6"/>
            </a:solidFill>
            <a:prstDash val="solid"/>
            <a:miter lim="800000"/>
            <a:headEnd len="sm" w="sm" type="none"/>
            <a:tailEnd len="sm" w="sm" type="none"/>
          </a:ln>
        </p:spPr>
      </p:cxnSp>
      <p:grpSp>
        <p:nvGrpSpPr>
          <p:cNvPr id="509" name="Google Shape;509;p20"/>
          <p:cNvGrpSpPr/>
          <p:nvPr/>
        </p:nvGrpSpPr>
        <p:grpSpPr>
          <a:xfrm>
            <a:off x="9023804" y="5564896"/>
            <a:ext cx="2567739" cy="778473"/>
            <a:chOff x="4929083" y="6019108"/>
            <a:chExt cx="2567739" cy="778473"/>
          </a:xfrm>
        </p:grpSpPr>
        <p:sp>
          <p:nvSpPr>
            <p:cNvPr id="510" name="Google Shape;510;p20"/>
            <p:cNvSpPr txBox="1"/>
            <p:nvPr/>
          </p:nvSpPr>
          <p:spPr>
            <a:xfrm>
              <a:off x="5178849" y="6019108"/>
              <a:ext cx="2317973" cy="778473"/>
            </a:xfrm>
            <a:prstGeom prst="rect">
              <a:avLst/>
            </a:prstGeom>
            <a:noFill/>
            <a:ln>
              <a:noFill/>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Clr>
                  <a:schemeClr val="dk2"/>
                </a:buClr>
                <a:buSzPts val="1400"/>
                <a:buFont typeface="Arial"/>
                <a:buNone/>
              </a:pPr>
              <a:r>
                <a:rPr b="1" i="0" lang="sv-SE" sz="1400" u="sng">
                  <a:solidFill>
                    <a:schemeClr val="dk2"/>
                  </a:solidFill>
                  <a:latin typeface="Arial"/>
                  <a:ea typeface="Arial"/>
                  <a:cs typeface="Arial"/>
                  <a:sym typeface="Arial"/>
                  <a:hlinkClick r:id="rId4">
                    <a:extLst>
                      <a:ext uri="{A12FA001-AC4F-418D-AE19-62706E023703}">
                        <ahyp:hlinkClr val="tx"/>
                      </a:ext>
                    </a:extLst>
                  </a:hlinkClick>
                </a:rPr>
                <a:t>Read more about our expert groups</a:t>
              </a:r>
              <a:endParaRPr b="1" i="0" sz="1400" cap="none" strike="noStrike">
                <a:solidFill>
                  <a:schemeClr val="dk2"/>
                </a:solidFill>
                <a:latin typeface="Arial"/>
                <a:ea typeface="Arial"/>
                <a:cs typeface="Arial"/>
                <a:sym typeface="Arial"/>
              </a:endParaRPr>
            </a:p>
          </p:txBody>
        </p:sp>
        <p:sp>
          <p:nvSpPr>
            <p:cNvPr id="511" name="Google Shape;511;p20"/>
            <p:cNvSpPr/>
            <p:nvPr/>
          </p:nvSpPr>
          <p:spPr>
            <a:xfrm flipH="1" rot="-5400000">
              <a:off x="4964604" y="6075657"/>
              <a:ext cx="178723" cy="249765"/>
            </a:xfrm>
            <a:prstGeom prst="downArrow">
              <a:avLst>
                <a:gd fmla="val 50000" name="adj1"/>
                <a:gd fmla="val 50000" name="adj2"/>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FFFDF9"/>
                </a:solidFill>
                <a:latin typeface="Arial"/>
                <a:ea typeface="Arial"/>
                <a:cs typeface="Arial"/>
                <a:sym typeface="Arial"/>
              </a:endParaRPr>
            </a:p>
          </p:txBody>
        </p:sp>
      </p:grpSp>
      <p:sp>
        <p:nvSpPr>
          <p:cNvPr id="512" name="Google Shape;512;p20"/>
          <p:cNvSpPr txBox="1"/>
          <p:nvPr/>
        </p:nvSpPr>
        <p:spPr>
          <a:xfrm>
            <a:off x="4854082" y="3765425"/>
            <a:ext cx="4955135" cy="668906"/>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Clr>
                <a:srgbClr val="FFFDF9"/>
              </a:buClr>
              <a:buSzPts val="2400"/>
              <a:buFont typeface="Arial"/>
              <a:buNone/>
            </a:pPr>
            <a:r>
              <a:rPr b="1" i="0" lang="sv-SE" sz="2400">
                <a:solidFill>
                  <a:srgbClr val="FFFDF9"/>
                </a:solidFill>
                <a:latin typeface="Arial"/>
                <a:ea typeface="Arial"/>
                <a:cs typeface="Arial"/>
                <a:sym typeface="Arial"/>
              </a:rPr>
              <a:t>Infrastructure expert group</a:t>
            </a:r>
            <a:endParaRPr/>
          </a:p>
        </p:txBody>
      </p:sp>
      <p:sp>
        <p:nvSpPr>
          <p:cNvPr id="513" name="Google Shape;513;p20"/>
          <p:cNvSpPr txBox="1"/>
          <p:nvPr/>
        </p:nvSpPr>
        <p:spPr>
          <a:xfrm>
            <a:off x="4854081" y="4517117"/>
            <a:ext cx="4129633" cy="95410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sv-SE" sz="1400">
                <a:solidFill>
                  <a:schemeClr val="lt1"/>
                </a:solidFill>
                <a:latin typeface="Arial"/>
                <a:ea typeface="Arial"/>
                <a:cs typeface="Arial"/>
                <a:sym typeface="Arial"/>
              </a:rPr>
              <a:t>The purpose of this expert group is to share knowledge and experiences around building and operating larger, multi-user AI centers for research and development.</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8" name="Shape 518"/>
        <p:cNvGrpSpPr/>
        <p:nvPr/>
      </p:nvGrpSpPr>
      <p:grpSpPr>
        <a:xfrm>
          <a:off x="0" y="0"/>
          <a:ext cx="0" cy="0"/>
          <a:chOff x="0" y="0"/>
          <a:chExt cx="0" cy="0"/>
        </a:xfrm>
      </p:grpSpPr>
      <p:sp>
        <p:nvSpPr>
          <p:cNvPr id="519" name="Google Shape;519;p21"/>
          <p:cNvSpPr txBox="1"/>
          <p:nvPr/>
        </p:nvSpPr>
        <p:spPr>
          <a:xfrm>
            <a:off x="223216" y="188636"/>
            <a:ext cx="6527094"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sv-SE" sz="1400">
                <a:solidFill>
                  <a:schemeClr val="accent3"/>
                </a:solidFill>
                <a:latin typeface="Arial"/>
                <a:ea typeface="Arial"/>
                <a:cs typeface="Arial"/>
                <a:sym typeface="Arial"/>
              </a:rPr>
              <a:t>Partner network | </a:t>
            </a:r>
            <a:r>
              <a:rPr lang="sv-SE" sz="1400">
                <a:solidFill>
                  <a:schemeClr val="lt1"/>
                </a:solidFill>
                <a:latin typeface="Arial"/>
                <a:ea typeface="Arial"/>
                <a:cs typeface="Arial"/>
                <a:sym typeface="Arial"/>
              </a:rPr>
              <a:t>Knowledge and resources </a:t>
            </a:r>
            <a:r>
              <a:rPr lang="sv-SE" sz="1400">
                <a:solidFill>
                  <a:schemeClr val="accent3"/>
                </a:solidFill>
                <a:latin typeface="Arial"/>
                <a:ea typeface="Arial"/>
                <a:cs typeface="Arial"/>
                <a:sym typeface="Arial"/>
              </a:rPr>
              <a:t>| Talent | Leadership</a:t>
            </a:r>
            <a:endParaRPr sz="1400">
              <a:solidFill>
                <a:schemeClr val="accent3"/>
              </a:solidFill>
              <a:latin typeface="Calibri"/>
              <a:ea typeface="Calibri"/>
              <a:cs typeface="Calibri"/>
              <a:sym typeface="Calibri"/>
            </a:endParaRPr>
          </a:p>
          <a:p>
            <a:pPr indent="0" lvl="0" marL="0" marR="0" rtl="0" algn="l">
              <a:spcBef>
                <a:spcPts val="0"/>
              </a:spcBef>
              <a:spcAft>
                <a:spcPts val="0"/>
              </a:spcAft>
              <a:buNone/>
            </a:pPr>
            <a:r>
              <a:t/>
            </a:r>
            <a:endParaRPr sz="1400">
              <a:solidFill>
                <a:srgbClr val="FF153B"/>
              </a:solidFill>
              <a:latin typeface="Arial"/>
              <a:ea typeface="Arial"/>
              <a:cs typeface="Arial"/>
              <a:sym typeface="Arial"/>
            </a:endParaRPr>
          </a:p>
        </p:txBody>
      </p:sp>
      <p:sp>
        <p:nvSpPr>
          <p:cNvPr id="520" name="Google Shape;520;p21"/>
          <p:cNvSpPr txBox="1"/>
          <p:nvPr/>
        </p:nvSpPr>
        <p:spPr>
          <a:xfrm>
            <a:off x="664649" y="897837"/>
            <a:ext cx="9898248" cy="778473"/>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lt1"/>
              </a:buClr>
              <a:buSzPts val="4000"/>
              <a:buFont typeface="Arial"/>
              <a:buNone/>
            </a:pPr>
            <a:r>
              <a:rPr b="1" i="0" lang="sv-SE" sz="4000">
                <a:solidFill>
                  <a:schemeClr val="lt1"/>
                </a:solidFill>
                <a:latin typeface="Arial"/>
                <a:ea typeface="Arial"/>
                <a:cs typeface="Arial"/>
                <a:sym typeface="Arial"/>
              </a:rPr>
              <a:t>AI Transformation</a:t>
            </a:r>
            <a:endParaRPr b="1" i="0" sz="4000" u="none" cap="none" strike="noStrike">
              <a:solidFill>
                <a:srgbClr val="FFFDF9"/>
              </a:solidFill>
              <a:latin typeface="Arial"/>
              <a:ea typeface="Arial"/>
              <a:cs typeface="Arial"/>
              <a:sym typeface="Arial"/>
            </a:endParaRPr>
          </a:p>
        </p:txBody>
      </p:sp>
      <p:sp>
        <p:nvSpPr>
          <p:cNvPr id="521" name="Google Shape;521;p21"/>
          <p:cNvSpPr txBox="1"/>
          <p:nvPr/>
        </p:nvSpPr>
        <p:spPr>
          <a:xfrm>
            <a:off x="664649" y="1880282"/>
            <a:ext cx="5061594" cy="1216464"/>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lt1"/>
              </a:buClr>
              <a:buSzPts val="1600"/>
              <a:buFont typeface="Arial"/>
              <a:buNone/>
            </a:pPr>
            <a:r>
              <a:rPr b="0" i="0" lang="sv-SE" sz="1600">
                <a:solidFill>
                  <a:schemeClr val="lt1"/>
                </a:solidFill>
                <a:latin typeface="Arial"/>
                <a:ea typeface="Arial"/>
                <a:cs typeface="Arial"/>
                <a:sym typeface="Arial"/>
              </a:rPr>
              <a:t>AI Transformation is about the journey from the current state of AI maturity to using AI as a strategic transformative asset.</a:t>
            </a:r>
            <a:endParaRPr/>
          </a:p>
        </p:txBody>
      </p:sp>
      <p:pic>
        <p:nvPicPr>
          <p:cNvPr id="522" name="Google Shape;522;p21"/>
          <p:cNvPicPr preferRelativeResize="0"/>
          <p:nvPr/>
        </p:nvPicPr>
        <p:blipFill rotWithShape="1">
          <a:blip r:embed="rId3">
            <a:alphaModFix/>
          </a:blip>
          <a:srcRect b="0" l="0" r="0" t="0"/>
          <a:stretch/>
        </p:blipFill>
        <p:spPr>
          <a:xfrm>
            <a:off x="1391610" y="1367894"/>
            <a:ext cx="9728573" cy="5472322"/>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7" name="Shape 527"/>
        <p:cNvGrpSpPr/>
        <p:nvPr/>
      </p:nvGrpSpPr>
      <p:grpSpPr>
        <a:xfrm>
          <a:off x="0" y="0"/>
          <a:ext cx="0" cy="0"/>
          <a:chOff x="0" y="0"/>
          <a:chExt cx="0" cy="0"/>
        </a:xfrm>
      </p:grpSpPr>
      <p:sp>
        <p:nvSpPr>
          <p:cNvPr id="528" name="Google Shape;528;p22"/>
          <p:cNvSpPr txBox="1"/>
          <p:nvPr/>
        </p:nvSpPr>
        <p:spPr>
          <a:xfrm>
            <a:off x="664649" y="897837"/>
            <a:ext cx="9022276" cy="778473"/>
          </a:xfrm>
          <a:prstGeom prst="rect">
            <a:avLst/>
          </a:prstGeom>
          <a:noFill/>
          <a:ln>
            <a:noFill/>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Clr>
                <a:schemeClr val="lt1"/>
              </a:buClr>
              <a:buSzPts val="4000"/>
              <a:buFont typeface="Arial"/>
              <a:buNone/>
            </a:pPr>
            <a:r>
              <a:rPr b="1" i="0" lang="sv-SE" sz="4000">
                <a:solidFill>
                  <a:schemeClr val="lt1"/>
                </a:solidFill>
                <a:latin typeface="Arial"/>
                <a:ea typeface="Arial"/>
                <a:cs typeface="Arial"/>
                <a:sym typeface="Arial"/>
              </a:rPr>
              <a:t>Tools for transformation</a:t>
            </a:r>
            <a:endParaRPr b="1" i="0" sz="4000" u="none" cap="none" strike="noStrike">
              <a:solidFill>
                <a:srgbClr val="FFFDF9"/>
              </a:solidFill>
              <a:latin typeface="Arial"/>
              <a:ea typeface="Arial"/>
              <a:cs typeface="Arial"/>
              <a:sym typeface="Arial"/>
            </a:endParaRPr>
          </a:p>
        </p:txBody>
      </p:sp>
      <p:grpSp>
        <p:nvGrpSpPr>
          <p:cNvPr id="529" name="Google Shape;529;p22"/>
          <p:cNvGrpSpPr/>
          <p:nvPr/>
        </p:nvGrpSpPr>
        <p:grpSpPr>
          <a:xfrm>
            <a:off x="998489" y="1895782"/>
            <a:ext cx="3201340" cy="1481793"/>
            <a:chOff x="858595" y="2421133"/>
            <a:chExt cx="3201340" cy="1481793"/>
          </a:xfrm>
        </p:grpSpPr>
        <p:sp>
          <p:nvSpPr>
            <p:cNvPr id="530" name="Google Shape;530;p22"/>
            <p:cNvSpPr txBox="1"/>
            <p:nvPr/>
          </p:nvSpPr>
          <p:spPr>
            <a:xfrm>
              <a:off x="858596" y="2421133"/>
              <a:ext cx="3201339" cy="785491"/>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Clr>
                  <a:srgbClr val="FFFDF9"/>
                </a:buClr>
                <a:buSzPts val="2400"/>
                <a:buFont typeface="Arial"/>
                <a:buNone/>
              </a:pPr>
              <a:r>
                <a:rPr b="1" i="0" lang="sv-SE" sz="2400">
                  <a:solidFill>
                    <a:srgbClr val="FFFDF9"/>
                  </a:solidFill>
                  <a:latin typeface="Arial"/>
                  <a:ea typeface="Arial"/>
                  <a:cs typeface="Arial"/>
                  <a:sym typeface="Arial"/>
                </a:rPr>
                <a:t>AI Maturity Assessment</a:t>
              </a:r>
              <a:endParaRPr b="1" i="0" sz="2400" u="none" cap="none" strike="noStrike">
                <a:solidFill>
                  <a:srgbClr val="FFFDF9"/>
                </a:solidFill>
                <a:latin typeface="Arial"/>
                <a:ea typeface="Arial"/>
                <a:cs typeface="Arial"/>
                <a:sym typeface="Arial"/>
              </a:endParaRPr>
            </a:p>
          </p:txBody>
        </p:sp>
        <p:sp>
          <p:nvSpPr>
            <p:cNvPr id="531" name="Google Shape;531;p22"/>
            <p:cNvSpPr txBox="1"/>
            <p:nvPr/>
          </p:nvSpPr>
          <p:spPr>
            <a:xfrm>
              <a:off x="858595" y="3172503"/>
              <a:ext cx="3036605" cy="73042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sv-SE" sz="1400">
                  <a:solidFill>
                    <a:srgbClr val="FFFDF9"/>
                  </a:solidFill>
                  <a:latin typeface="Arial"/>
                  <a:ea typeface="Arial"/>
                  <a:cs typeface="Arial"/>
                  <a:sym typeface="Arial"/>
                </a:rPr>
                <a:t>A structured and well-tested tool used in 8 EU countries to measure an organization’s maturity in AI.</a:t>
              </a:r>
              <a:endParaRPr sz="1400">
                <a:solidFill>
                  <a:schemeClr val="lt1"/>
                </a:solidFill>
                <a:latin typeface="Arial"/>
                <a:ea typeface="Arial"/>
                <a:cs typeface="Arial"/>
                <a:sym typeface="Arial"/>
              </a:endParaRPr>
            </a:p>
          </p:txBody>
        </p:sp>
      </p:grpSp>
      <p:grpSp>
        <p:nvGrpSpPr>
          <p:cNvPr id="532" name="Google Shape;532;p22"/>
          <p:cNvGrpSpPr/>
          <p:nvPr/>
        </p:nvGrpSpPr>
        <p:grpSpPr>
          <a:xfrm>
            <a:off x="4619108" y="1952920"/>
            <a:ext cx="3417263" cy="1490034"/>
            <a:chOff x="4392822" y="2419980"/>
            <a:chExt cx="3417263" cy="1490034"/>
          </a:xfrm>
        </p:grpSpPr>
        <p:sp>
          <p:nvSpPr>
            <p:cNvPr id="533" name="Google Shape;533;p22"/>
            <p:cNvSpPr txBox="1"/>
            <p:nvPr/>
          </p:nvSpPr>
          <p:spPr>
            <a:xfrm>
              <a:off x="4392823" y="2419980"/>
              <a:ext cx="2148441" cy="730423"/>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Clr>
                  <a:srgbClr val="FFFDF9"/>
                </a:buClr>
                <a:buSzPts val="2400"/>
                <a:buFont typeface="Arial"/>
                <a:buNone/>
              </a:pPr>
              <a:r>
                <a:rPr b="1" i="0" lang="sv-SE" sz="2400">
                  <a:solidFill>
                    <a:srgbClr val="FFFDF9"/>
                  </a:solidFill>
                  <a:latin typeface="Arial"/>
                  <a:ea typeface="Arial"/>
                  <a:cs typeface="Arial"/>
                  <a:sym typeface="Arial"/>
                </a:rPr>
                <a:t>AI change agent team</a:t>
              </a:r>
              <a:endParaRPr b="1" i="0" sz="2400" u="none" cap="none" strike="noStrike">
                <a:solidFill>
                  <a:srgbClr val="FFFDF9"/>
                </a:solidFill>
                <a:latin typeface="Arial"/>
                <a:ea typeface="Arial"/>
                <a:cs typeface="Arial"/>
                <a:sym typeface="Arial"/>
              </a:endParaRPr>
            </a:p>
          </p:txBody>
        </p:sp>
        <p:sp>
          <p:nvSpPr>
            <p:cNvPr id="534" name="Google Shape;534;p22"/>
            <p:cNvSpPr txBox="1"/>
            <p:nvPr/>
          </p:nvSpPr>
          <p:spPr>
            <a:xfrm>
              <a:off x="4392822" y="3171350"/>
              <a:ext cx="3417263" cy="73866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sv-SE" sz="1400">
                  <a:solidFill>
                    <a:srgbClr val="FFFDF9"/>
                  </a:solidFill>
                  <a:latin typeface="Arial"/>
                  <a:ea typeface="Arial"/>
                  <a:cs typeface="Arial"/>
                  <a:sym typeface="Arial"/>
                </a:rPr>
                <a:t>A team of trained change</a:t>
              </a:r>
              <a:br>
                <a:rPr lang="sv-SE" sz="1400">
                  <a:solidFill>
                    <a:srgbClr val="FFFDF9"/>
                  </a:solidFill>
                  <a:latin typeface="Arial"/>
                  <a:ea typeface="Arial"/>
                  <a:cs typeface="Arial"/>
                  <a:sym typeface="Arial"/>
                </a:rPr>
              </a:br>
              <a:r>
                <a:rPr lang="sv-SE" sz="1400">
                  <a:solidFill>
                    <a:srgbClr val="FFFDF9"/>
                  </a:solidFill>
                  <a:latin typeface="Arial"/>
                  <a:ea typeface="Arial"/>
                  <a:cs typeface="Arial"/>
                  <a:sym typeface="Arial"/>
                </a:rPr>
                <a:t>management professionals with a focus on the specifics of AI transformation.</a:t>
              </a:r>
              <a:endParaRPr sz="1400">
                <a:solidFill>
                  <a:schemeClr val="lt1"/>
                </a:solidFill>
                <a:latin typeface="Arial"/>
                <a:ea typeface="Arial"/>
                <a:cs typeface="Arial"/>
                <a:sym typeface="Arial"/>
              </a:endParaRPr>
            </a:p>
          </p:txBody>
        </p:sp>
      </p:grpSp>
      <p:sp>
        <p:nvSpPr>
          <p:cNvPr id="535" name="Google Shape;535;p22"/>
          <p:cNvSpPr txBox="1"/>
          <p:nvPr/>
        </p:nvSpPr>
        <p:spPr>
          <a:xfrm>
            <a:off x="8302630" y="1945904"/>
            <a:ext cx="3036607" cy="453953"/>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Clr>
                <a:srgbClr val="FFFDF9"/>
              </a:buClr>
              <a:buSzPts val="2400"/>
              <a:buFont typeface="Arial"/>
              <a:buNone/>
            </a:pPr>
            <a:r>
              <a:rPr b="1" i="0" lang="sv-SE" sz="2400">
                <a:solidFill>
                  <a:srgbClr val="FFFDF9"/>
                </a:solidFill>
                <a:latin typeface="Arial"/>
                <a:ea typeface="Arial"/>
                <a:cs typeface="Arial"/>
                <a:sym typeface="Arial"/>
              </a:rPr>
              <a:t>Training &amp; learning</a:t>
            </a:r>
            <a:endParaRPr b="1" i="0" sz="2400" u="none" cap="none" strike="noStrike">
              <a:solidFill>
                <a:srgbClr val="FFFDF9"/>
              </a:solidFill>
              <a:latin typeface="Arial"/>
              <a:ea typeface="Arial"/>
              <a:cs typeface="Arial"/>
              <a:sym typeface="Arial"/>
            </a:endParaRPr>
          </a:p>
        </p:txBody>
      </p:sp>
      <p:sp>
        <p:nvSpPr>
          <p:cNvPr id="536" name="Google Shape;536;p22"/>
          <p:cNvSpPr txBox="1"/>
          <p:nvPr/>
        </p:nvSpPr>
        <p:spPr>
          <a:xfrm>
            <a:off x="8302630" y="2459560"/>
            <a:ext cx="2616227" cy="95410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sv-SE" sz="1400">
                <a:solidFill>
                  <a:schemeClr val="lt1"/>
                </a:solidFill>
                <a:latin typeface="Arial"/>
                <a:ea typeface="Arial"/>
                <a:cs typeface="Arial"/>
                <a:sym typeface="Arial"/>
              </a:rPr>
              <a:t>A portfolio of training and learning assets tailored for different groups within an organization.</a:t>
            </a:r>
            <a:endParaRPr sz="1400">
              <a:solidFill>
                <a:schemeClr val="lt1"/>
              </a:solidFill>
              <a:latin typeface="Arial"/>
              <a:ea typeface="Arial"/>
              <a:cs typeface="Arial"/>
              <a:sym typeface="Arial"/>
            </a:endParaRPr>
          </a:p>
        </p:txBody>
      </p:sp>
      <p:sp>
        <p:nvSpPr>
          <p:cNvPr id="537" name="Google Shape;537;p22"/>
          <p:cNvSpPr txBox="1"/>
          <p:nvPr/>
        </p:nvSpPr>
        <p:spPr>
          <a:xfrm>
            <a:off x="998491" y="3778498"/>
            <a:ext cx="3061292" cy="488733"/>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Clr>
                <a:srgbClr val="FFFDF9"/>
              </a:buClr>
              <a:buSzPts val="2400"/>
              <a:buFont typeface="Arial"/>
              <a:buNone/>
            </a:pPr>
            <a:r>
              <a:rPr b="1" i="0" lang="sv-SE" sz="2400">
                <a:solidFill>
                  <a:srgbClr val="FFFDF9"/>
                </a:solidFill>
                <a:latin typeface="Arial"/>
                <a:ea typeface="Arial"/>
                <a:cs typeface="Arial"/>
                <a:sym typeface="Arial"/>
              </a:rPr>
              <a:t>Tools &amp; methods</a:t>
            </a:r>
            <a:endParaRPr b="1" i="0" sz="2400" u="none" cap="none" strike="noStrike">
              <a:solidFill>
                <a:srgbClr val="FFFDF9"/>
              </a:solidFill>
              <a:latin typeface="Arial"/>
              <a:ea typeface="Arial"/>
              <a:cs typeface="Arial"/>
              <a:sym typeface="Arial"/>
            </a:endParaRPr>
          </a:p>
        </p:txBody>
      </p:sp>
      <p:sp>
        <p:nvSpPr>
          <p:cNvPr id="538" name="Google Shape;538;p22"/>
          <p:cNvSpPr txBox="1"/>
          <p:nvPr/>
        </p:nvSpPr>
        <p:spPr>
          <a:xfrm>
            <a:off x="998489" y="4232725"/>
            <a:ext cx="3076813" cy="116955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sv-SE" sz="1400">
                <a:solidFill>
                  <a:srgbClr val="FFFDF9"/>
                </a:solidFill>
                <a:latin typeface="Arial"/>
                <a:ea typeface="Arial"/>
                <a:cs typeface="Arial"/>
                <a:sym typeface="Arial"/>
              </a:rPr>
              <a:t>A systematic AI implementation model for scaling up AI past the PoC stage. Supported by hands-on tools for finding and evaluating use cases and building AI portfolios.</a:t>
            </a:r>
            <a:endParaRPr sz="1400">
              <a:solidFill>
                <a:schemeClr val="lt1"/>
              </a:solidFill>
              <a:latin typeface="Calibri"/>
              <a:ea typeface="Calibri"/>
              <a:cs typeface="Calibri"/>
              <a:sym typeface="Calibri"/>
            </a:endParaRPr>
          </a:p>
        </p:txBody>
      </p:sp>
      <p:sp>
        <p:nvSpPr>
          <p:cNvPr id="539" name="Google Shape;539;p22"/>
          <p:cNvSpPr txBox="1"/>
          <p:nvPr/>
        </p:nvSpPr>
        <p:spPr>
          <a:xfrm>
            <a:off x="4619106" y="3815074"/>
            <a:ext cx="3475767" cy="452157"/>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Clr>
                <a:srgbClr val="FFFDF9"/>
              </a:buClr>
              <a:buSzPts val="2400"/>
              <a:buFont typeface="Arial"/>
              <a:buNone/>
            </a:pPr>
            <a:r>
              <a:rPr b="1" i="0" lang="sv-SE" sz="2400">
                <a:solidFill>
                  <a:srgbClr val="FFFDF9"/>
                </a:solidFill>
                <a:latin typeface="Arial"/>
                <a:ea typeface="Arial"/>
                <a:cs typeface="Arial"/>
                <a:sym typeface="Arial"/>
              </a:rPr>
              <a:t>AI Catalyst Network</a:t>
            </a:r>
            <a:endParaRPr b="1" i="0" sz="2400" u="none" cap="none" strike="noStrike">
              <a:solidFill>
                <a:srgbClr val="FFFDF9"/>
              </a:solidFill>
              <a:latin typeface="Arial"/>
              <a:ea typeface="Arial"/>
              <a:cs typeface="Arial"/>
              <a:sym typeface="Arial"/>
            </a:endParaRPr>
          </a:p>
        </p:txBody>
      </p:sp>
      <p:sp>
        <p:nvSpPr>
          <p:cNvPr id="540" name="Google Shape;540;p22"/>
          <p:cNvSpPr txBox="1"/>
          <p:nvPr/>
        </p:nvSpPr>
        <p:spPr>
          <a:xfrm>
            <a:off x="4619106" y="4283995"/>
            <a:ext cx="3475767" cy="73866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sv-SE" sz="1400">
                <a:solidFill>
                  <a:schemeClr val="lt1"/>
                </a:solidFill>
                <a:latin typeface="Arial"/>
                <a:ea typeface="Arial"/>
                <a:cs typeface="Arial"/>
                <a:sym typeface="Arial"/>
              </a:rPr>
              <a:t>An exclusive network to share </a:t>
            </a:r>
            <a:br>
              <a:rPr lang="sv-SE" sz="1400">
                <a:solidFill>
                  <a:schemeClr val="lt1"/>
                </a:solidFill>
                <a:latin typeface="Arial"/>
                <a:ea typeface="Arial"/>
                <a:cs typeface="Arial"/>
                <a:sym typeface="Arial"/>
              </a:rPr>
            </a:br>
            <a:r>
              <a:rPr lang="sv-SE" sz="1400">
                <a:solidFill>
                  <a:schemeClr val="lt1"/>
                </a:solidFill>
                <a:latin typeface="Arial"/>
                <a:ea typeface="Arial"/>
                <a:cs typeface="Arial"/>
                <a:sym typeface="Arial"/>
              </a:rPr>
              <a:t>concrete experiences in how to </a:t>
            </a:r>
            <a:br>
              <a:rPr lang="sv-SE" sz="1400">
                <a:solidFill>
                  <a:schemeClr val="lt1"/>
                </a:solidFill>
                <a:latin typeface="Arial"/>
                <a:ea typeface="Arial"/>
                <a:cs typeface="Arial"/>
                <a:sym typeface="Arial"/>
              </a:rPr>
            </a:br>
            <a:r>
              <a:rPr lang="sv-SE" sz="1400">
                <a:solidFill>
                  <a:schemeClr val="lt1"/>
                </a:solidFill>
                <a:latin typeface="Arial"/>
                <a:ea typeface="Arial"/>
                <a:cs typeface="Arial"/>
                <a:sym typeface="Arial"/>
              </a:rPr>
              <a:t>work with AI transformation.</a:t>
            </a:r>
            <a:endParaRPr sz="1400">
              <a:solidFill>
                <a:schemeClr val="lt1"/>
              </a:solidFill>
              <a:latin typeface="Arial"/>
              <a:ea typeface="Arial"/>
              <a:cs typeface="Arial"/>
              <a:sym typeface="Arial"/>
            </a:endParaRPr>
          </a:p>
        </p:txBody>
      </p:sp>
      <p:grpSp>
        <p:nvGrpSpPr>
          <p:cNvPr id="541" name="Google Shape;541;p22"/>
          <p:cNvGrpSpPr/>
          <p:nvPr/>
        </p:nvGrpSpPr>
        <p:grpSpPr>
          <a:xfrm>
            <a:off x="8094873" y="5575840"/>
            <a:ext cx="3427462" cy="379967"/>
            <a:chOff x="8106736" y="5052641"/>
            <a:chExt cx="3427462" cy="379967"/>
          </a:xfrm>
        </p:grpSpPr>
        <p:sp>
          <p:nvSpPr>
            <p:cNvPr id="542" name="Google Shape;542;p22"/>
            <p:cNvSpPr txBox="1"/>
            <p:nvPr/>
          </p:nvSpPr>
          <p:spPr>
            <a:xfrm>
              <a:off x="8420029" y="5052641"/>
              <a:ext cx="3114169" cy="37996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FFFD"/>
                </a:buClr>
                <a:buSzPts val="1600"/>
                <a:buFont typeface="Arial"/>
                <a:buNone/>
              </a:pPr>
              <a:r>
                <a:rPr b="1" i="0" lang="sv-SE" sz="1600" u="sng">
                  <a:solidFill>
                    <a:srgbClr val="FFFFFD"/>
                  </a:solidFill>
                  <a:latin typeface="Arial"/>
                  <a:ea typeface="Arial"/>
                  <a:cs typeface="Arial"/>
                  <a:sym typeface="Arial"/>
                  <a:hlinkClick r:id="rId3">
                    <a:extLst>
                      <a:ext uri="{A12FA001-AC4F-418D-AE19-62706E023703}">
                        <ahyp:hlinkClr val="tx"/>
                      </a:ext>
                    </a:extLst>
                  </a:hlinkClick>
                </a:rPr>
                <a:t>Read more about AI Sweden’s tools for AI Transformation</a:t>
              </a:r>
              <a:r>
                <a:rPr b="1" i="0" lang="sv-SE" sz="1600">
                  <a:solidFill>
                    <a:srgbClr val="FFFFFD"/>
                  </a:solidFill>
                  <a:latin typeface="Arial"/>
                  <a:ea typeface="Arial"/>
                  <a:cs typeface="Arial"/>
                  <a:sym typeface="Arial"/>
                </a:rPr>
                <a:t>.</a:t>
              </a:r>
              <a:endParaRPr b="1" i="0" sz="1600" cap="none" strike="noStrike">
                <a:solidFill>
                  <a:srgbClr val="FFFFFD"/>
                </a:solidFill>
                <a:latin typeface="Arial"/>
                <a:ea typeface="Arial"/>
                <a:cs typeface="Arial"/>
                <a:sym typeface="Arial"/>
              </a:endParaRPr>
            </a:p>
          </p:txBody>
        </p:sp>
        <p:sp>
          <p:nvSpPr>
            <p:cNvPr id="543" name="Google Shape;543;p22"/>
            <p:cNvSpPr/>
            <p:nvPr/>
          </p:nvSpPr>
          <p:spPr>
            <a:xfrm flipH="1" rot="-5400000">
              <a:off x="8142257" y="5082108"/>
              <a:ext cx="178723" cy="249765"/>
            </a:xfrm>
            <a:prstGeom prst="downArrow">
              <a:avLst>
                <a:gd fmla="val 50000" name="adj1"/>
                <a:gd fmla="val 5000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FFFDF9"/>
                </a:solidFill>
                <a:latin typeface="Arial"/>
                <a:ea typeface="Arial"/>
                <a:cs typeface="Arial"/>
                <a:sym typeface="Arial"/>
              </a:endParaRPr>
            </a:p>
          </p:txBody>
        </p:sp>
      </p:grpSp>
      <p:sp>
        <p:nvSpPr>
          <p:cNvPr id="544" name="Google Shape;544;p22"/>
          <p:cNvSpPr txBox="1"/>
          <p:nvPr/>
        </p:nvSpPr>
        <p:spPr>
          <a:xfrm>
            <a:off x="223216" y="188636"/>
            <a:ext cx="6527094"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sv-SE" sz="1400">
                <a:solidFill>
                  <a:schemeClr val="accent3"/>
                </a:solidFill>
                <a:latin typeface="Arial"/>
                <a:ea typeface="Arial"/>
                <a:cs typeface="Arial"/>
                <a:sym typeface="Arial"/>
              </a:rPr>
              <a:t>Partner network | </a:t>
            </a:r>
            <a:r>
              <a:rPr lang="sv-SE" sz="1400">
                <a:solidFill>
                  <a:schemeClr val="lt1"/>
                </a:solidFill>
                <a:latin typeface="Arial"/>
                <a:ea typeface="Arial"/>
                <a:cs typeface="Arial"/>
                <a:sym typeface="Arial"/>
              </a:rPr>
              <a:t>Knowledge and resources </a:t>
            </a:r>
            <a:r>
              <a:rPr lang="sv-SE" sz="1400">
                <a:solidFill>
                  <a:schemeClr val="accent3"/>
                </a:solidFill>
                <a:latin typeface="Arial"/>
                <a:ea typeface="Arial"/>
                <a:cs typeface="Arial"/>
                <a:sym typeface="Arial"/>
              </a:rPr>
              <a:t>| Talent | Leadership</a:t>
            </a:r>
            <a:endParaRPr sz="1400">
              <a:solidFill>
                <a:schemeClr val="accent3"/>
              </a:solidFill>
              <a:latin typeface="Calibri"/>
              <a:ea typeface="Calibri"/>
              <a:cs typeface="Calibri"/>
              <a:sym typeface="Calibri"/>
            </a:endParaRPr>
          </a:p>
          <a:p>
            <a:pPr indent="0" lvl="0" marL="0" marR="0" rtl="0" algn="l">
              <a:spcBef>
                <a:spcPts val="0"/>
              </a:spcBef>
              <a:spcAft>
                <a:spcPts val="0"/>
              </a:spcAft>
              <a:buNone/>
            </a:pPr>
            <a:r>
              <a:t/>
            </a:r>
            <a:endParaRPr sz="1400">
              <a:solidFill>
                <a:srgbClr val="FF153B"/>
              </a:solidFill>
              <a:latin typeface="Arial"/>
              <a:ea typeface="Arial"/>
              <a:cs typeface="Arial"/>
              <a:sym typeface="Arial"/>
            </a:endParaRPr>
          </a:p>
        </p:txBody>
      </p:sp>
      <p:cxnSp>
        <p:nvCxnSpPr>
          <p:cNvPr id="545" name="Google Shape;545;p22"/>
          <p:cNvCxnSpPr/>
          <p:nvPr/>
        </p:nvCxnSpPr>
        <p:spPr>
          <a:xfrm>
            <a:off x="805495" y="1945905"/>
            <a:ext cx="0" cy="1431670"/>
          </a:xfrm>
          <a:prstGeom prst="straightConnector1">
            <a:avLst/>
          </a:prstGeom>
          <a:noFill/>
          <a:ln cap="flat" cmpd="sng" w="38100">
            <a:solidFill>
              <a:schemeClr val="accent6"/>
            </a:solidFill>
            <a:prstDash val="solid"/>
            <a:miter lim="800000"/>
            <a:headEnd len="sm" w="sm" type="none"/>
            <a:tailEnd len="sm" w="sm" type="none"/>
          </a:ln>
        </p:spPr>
      </p:cxnSp>
      <p:cxnSp>
        <p:nvCxnSpPr>
          <p:cNvPr id="546" name="Google Shape;546;p22"/>
          <p:cNvCxnSpPr/>
          <p:nvPr/>
        </p:nvCxnSpPr>
        <p:spPr>
          <a:xfrm>
            <a:off x="4426113" y="1945905"/>
            <a:ext cx="0" cy="1431670"/>
          </a:xfrm>
          <a:prstGeom prst="straightConnector1">
            <a:avLst/>
          </a:prstGeom>
          <a:noFill/>
          <a:ln cap="flat" cmpd="sng" w="38100">
            <a:solidFill>
              <a:schemeClr val="accent6"/>
            </a:solidFill>
            <a:prstDash val="solid"/>
            <a:miter lim="800000"/>
            <a:headEnd len="sm" w="sm" type="none"/>
            <a:tailEnd len="sm" w="sm" type="none"/>
          </a:ln>
        </p:spPr>
      </p:cxnSp>
      <p:cxnSp>
        <p:nvCxnSpPr>
          <p:cNvPr id="547" name="Google Shape;547;p22"/>
          <p:cNvCxnSpPr/>
          <p:nvPr/>
        </p:nvCxnSpPr>
        <p:spPr>
          <a:xfrm>
            <a:off x="8094736" y="1945905"/>
            <a:ext cx="0" cy="1431670"/>
          </a:xfrm>
          <a:prstGeom prst="straightConnector1">
            <a:avLst/>
          </a:prstGeom>
          <a:noFill/>
          <a:ln cap="flat" cmpd="sng" w="38100">
            <a:solidFill>
              <a:schemeClr val="accent6"/>
            </a:solidFill>
            <a:prstDash val="solid"/>
            <a:miter lim="800000"/>
            <a:headEnd len="sm" w="sm" type="none"/>
            <a:tailEnd len="sm" w="sm" type="none"/>
          </a:ln>
        </p:spPr>
      </p:cxnSp>
      <p:cxnSp>
        <p:nvCxnSpPr>
          <p:cNvPr id="548" name="Google Shape;548;p22"/>
          <p:cNvCxnSpPr/>
          <p:nvPr/>
        </p:nvCxnSpPr>
        <p:spPr>
          <a:xfrm>
            <a:off x="805495" y="3863172"/>
            <a:ext cx="0" cy="1473934"/>
          </a:xfrm>
          <a:prstGeom prst="straightConnector1">
            <a:avLst/>
          </a:prstGeom>
          <a:noFill/>
          <a:ln cap="flat" cmpd="sng" w="38100">
            <a:solidFill>
              <a:schemeClr val="accent6"/>
            </a:solidFill>
            <a:prstDash val="solid"/>
            <a:miter lim="800000"/>
            <a:headEnd len="sm" w="sm" type="none"/>
            <a:tailEnd len="sm" w="sm" type="none"/>
          </a:ln>
        </p:spPr>
      </p:cxnSp>
      <p:cxnSp>
        <p:nvCxnSpPr>
          <p:cNvPr id="549" name="Google Shape;549;p22"/>
          <p:cNvCxnSpPr/>
          <p:nvPr/>
        </p:nvCxnSpPr>
        <p:spPr>
          <a:xfrm>
            <a:off x="4426113" y="3863172"/>
            <a:ext cx="0" cy="1473934"/>
          </a:xfrm>
          <a:prstGeom prst="straightConnector1">
            <a:avLst/>
          </a:prstGeom>
          <a:noFill/>
          <a:ln cap="flat" cmpd="sng" w="38100">
            <a:solidFill>
              <a:schemeClr val="accent6"/>
            </a:solidFill>
            <a:prstDash val="solid"/>
            <a:miter lim="800000"/>
            <a:headEnd len="sm" w="sm" type="none"/>
            <a:tailEnd len="sm" w="sm" type="none"/>
          </a:ln>
        </p:spPr>
      </p:cxnSp>
      <p:sp>
        <p:nvSpPr>
          <p:cNvPr id="550" name="Google Shape;550;p22"/>
          <p:cNvSpPr txBox="1"/>
          <p:nvPr/>
        </p:nvSpPr>
        <p:spPr>
          <a:xfrm>
            <a:off x="8302630" y="3815074"/>
            <a:ext cx="3475767" cy="452157"/>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Clr>
                <a:srgbClr val="FFFDF9"/>
              </a:buClr>
              <a:buSzPts val="2400"/>
              <a:buFont typeface="Arial"/>
              <a:buNone/>
            </a:pPr>
            <a:r>
              <a:rPr b="1" i="0" lang="sv-SE" sz="2400">
                <a:solidFill>
                  <a:srgbClr val="FFFDF9"/>
                </a:solidFill>
                <a:latin typeface="Arial"/>
                <a:ea typeface="Arial"/>
                <a:cs typeface="Arial"/>
                <a:sym typeface="Arial"/>
              </a:rPr>
              <a:t>My AI</a:t>
            </a:r>
            <a:endParaRPr b="1" i="0" sz="2400" u="none" cap="none" strike="noStrike">
              <a:solidFill>
                <a:srgbClr val="FFFDF9"/>
              </a:solidFill>
              <a:latin typeface="Arial"/>
              <a:ea typeface="Arial"/>
              <a:cs typeface="Arial"/>
              <a:sym typeface="Arial"/>
            </a:endParaRPr>
          </a:p>
        </p:txBody>
      </p:sp>
      <p:sp>
        <p:nvSpPr>
          <p:cNvPr id="551" name="Google Shape;551;p22"/>
          <p:cNvSpPr txBox="1"/>
          <p:nvPr/>
        </p:nvSpPr>
        <p:spPr>
          <a:xfrm>
            <a:off x="8302630" y="4283995"/>
            <a:ext cx="3036605" cy="95410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sv-SE" sz="1400">
                <a:solidFill>
                  <a:schemeClr val="lt1"/>
                </a:solidFill>
                <a:latin typeface="Arial"/>
                <a:ea typeface="Arial"/>
                <a:cs typeface="Arial"/>
                <a:sym typeface="Arial"/>
              </a:rPr>
              <a:t>A personalized platform designed specifically for the AI community and industry. A "Linkedin for AI", if you will. </a:t>
            </a:r>
            <a:r>
              <a:rPr lang="sv-SE" sz="1400" u="sng">
                <a:solidFill>
                  <a:schemeClr val="lt1"/>
                </a:solidFill>
                <a:latin typeface="Arial"/>
                <a:ea typeface="Arial"/>
                <a:cs typeface="Arial"/>
                <a:sym typeface="Arial"/>
                <a:hlinkClick r:id="rId4">
                  <a:extLst>
                    <a:ext uri="{A12FA001-AC4F-418D-AE19-62706E023703}">
                      <ahyp:hlinkClr val="tx"/>
                    </a:ext>
                  </a:extLst>
                </a:hlinkClick>
              </a:rPr>
              <a:t>my.ai.se</a:t>
            </a:r>
            <a:endParaRPr sz="1400">
              <a:solidFill>
                <a:schemeClr val="lt1"/>
              </a:solidFill>
              <a:latin typeface="Arial"/>
              <a:ea typeface="Arial"/>
              <a:cs typeface="Arial"/>
              <a:sym typeface="Arial"/>
            </a:endParaRPr>
          </a:p>
        </p:txBody>
      </p:sp>
      <p:cxnSp>
        <p:nvCxnSpPr>
          <p:cNvPr id="552" name="Google Shape;552;p22"/>
          <p:cNvCxnSpPr/>
          <p:nvPr/>
        </p:nvCxnSpPr>
        <p:spPr>
          <a:xfrm>
            <a:off x="8109637" y="3863172"/>
            <a:ext cx="0" cy="1473934"/>
          </a:xfrm>
          <a:prstGeom prst="straightConnector1">
            <a:avLst/>
          </a:prstGeom>
          <a:noFill/>
          <a:ln cap="flat" cmpd="sng" w="38100">
            <a:solidFill>
              <a:schemeClr val="accent6"/>
            </a:solidFill>
            <a:prstDash val="solid"/>
            <a:miter lim="800000"/>
            <a:headEnd len="sm" w="sm" type="none"/>
            <a:tailEnd len="sm" w="sm" type="none"/>
          </a:ln>
        </p:spPr>
      </p:cxn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7" name="Shape 557"/>
        <p:cNvGrpSpPr/>
        <p:nvPr/>
      </p:nvGrpSpPr>
      <p:grpSpPr>
        <a:xfrm>
          <a:off x="0" y="0"/>
          <a:ext cx="0" cy="0"/>
          <a:chOff x="0" y="0"/>
          <a:chExt cx="0" cy="0"/>
        </a:xfrm>
      </p:grpSpPr>
      <p:sp>
        <p:nvSpPr>
          <p:cNvPr id="558" name="Google Shape;558;p23"/>
          <p:cNvSpPr txBox="1"/>
          <p:nvPr/>
        </p:nvSpPr>
        <p:spPr>
          <a:xfrm>
            <a:off x="223216" y="187200"/>
            <a:ext cx="6527094"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sv-SE" sz="1400">
                <a:solidFill>
                  <a:schemeClr val="accent3"/>
                </a:solidFill>
                <a:latin typeface="Arial"/>
                <a:ea typeface="Arial"/>
                <a:cs typeface="Arial"/>
                <a:sym typeface="Arial"/>
              </a:rPr>
              <a:t>Partner network | Knowledge and resources | </a:t>
            </a:r>
            <a:r>
              <a:rPr lang="sv-SE" sz="1400">
                <a:solidFill>
                  <a:schemeClr val="lt1"/>
                </a:solidFill>
                <a:latin typeface="Arial"/>
                <a:ea typeface="Arial"/>
                <a:cs typeface="Arial"/>
                <a:sym typeface="Arial"/>
              </a:rPr>
              <a:t>Talent </a:t>
            </a:r>
            <a:r>
              <a:rPr lang="sv-SE" sz="1400">
                <a:solidFill>
                  <a:schemeClr val="accent3"/>
                </a:solidFill>
                <a:latin typeface="Arial"/>
                <a:ea typeface="Arial"/>
                <a:cs typeface="Arial"/>
                <a:sym typeface="Arial"/>
              </a:rPr>
              <a:t>| Leadership</a:t>
            </a:r>
            <a:endParaRPr sz="1400">
              <a:solidFill>
                <a:schemeClr val="accent3"/>
              </a:solidFill>
              <a:latin typeface="Calibri"/>
              <a:ea typeface="Calibri"/>
              <a:cs typeface="Calibri"/>
              <a:sym typeface="Calibri"/>
            </a:endParaRPr>
          </a:p>
          <a:p>
            <a:pPr indent="0" lvl="0" marL="0" marR="0" rtl="0" algn="l">
              <a:spcBef>
                <a:spcPts val="0"/>
              </a:spcBef>
              <a:spcAft>
                <a:spcPts val="0"/>
              </a:spcAft>
              <a:buNone/>
            </a:pPr>
            <a:r>
              <a:t/>
            </a:r>
            <a:endParaRPr sz="1400">
              <a:solidFill>
                <a:srgbClr val="FF153B"/>
              </a:solidFill>
              <a:latin typeface="Arial"/>
              <a:ea typeface="Arial"/>
              <a:cs typeface="Arial"/>
              <a:sym typeface="Arial"/>
            </a:endParaRPr>
          </a:p>
        </p:txBody>
      </p:sp>
      <p:sp>
        <p:nvSpPr>
          <p:cNvPr id="559" name="Google Shape;559;p23"/>
          <p:cNvSpPr txBox="1"/>
          <p:nvPr/>
        </p:nvSpPr>
        <p:spPr>
          <a:xfrm>
            <a:off x="664649" y="897837"/>
            <a:ext cx="5084987" cy="778473"/>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lt1"/>
              </a:buClr>
              <a:buSzPts val="4000"/>
              <a:buFont typeface="Arial"/>
              <a:buNone/>
            </a:pPr>
            <a:r>
              <a:rPr b="1" i="0" lang="sv-SE" sz="4000">
                <a:solidFill>
                  <a:schemeClr val="lt1"/>
                </a:solidFill>
                <a:latin typeface="Arial"/>
                <a:ea typeface="Arial"/>
                <a:cs typeface="Arial"/>
                <a:sym typeface="Arial"/>
              </a:rPr>
              <a:t>Addressing the talent shortage</a:t>
            </a:r>
            <a:endParaRPr b="1" i="0" sz="4000" u="none" cap="none" strike="noStrike">
              <a:solidFill>
                <a:srgbClr val="FFFDF9"/>
              </a:solidFill>
              <a:latin typeface="Arial"/>
              <a:ea typeface="Arial"/>
              <a:cs typeface="Arial"/>
              <a:sym typeface="Arial"/>
            </a:endParaRPr>
          </a:p>
        </p:txBody>
      </p:sp>
      <p:sp>
        <p:nvSpPr>
          <p:cNvPr id="560" name="Google Shape;560;p23"/>
          <p:cNvSpPr txBox="1"/>
          <p:nvPr/>
        </p:nvSpPr>
        <p:spPr>
          <a:xfrm>
            <a:off x="700642" y="2228400"/>
            <a:ext cx="5222176" cy="3797808"/>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lt1"/>
              </a:buClr>
              <a:buSzPts val="2000"/>
              <a:buFont typeface="Arial"/>
              <a:buNone/>
            </a:pPr>
            <a:r>
              <a:rPr b="0" i="0" lang="sv-SE" sz="2000">
                <a:solidFill>
                  <a:schemeClr val="lt1"/>
                </a:solidFill>
                <a:latin typeface="Arial"/>
                <a:ea typeface="Arial"/>
                <a:cs typeface="Arial"/>
                <a:sym typeface="Arial"/>
              </a:rPr>
              <a:t>Attracting and retaining AI expertise is key to ensure Sweden’s competitiveness and welfare. </a:t>
            </a:r>
            <a:endParaRPr/>
          </a:p>
          <a:p>
            <a:pPr indent="0" lvl="0" marL="0" marR="0" rtl="0" algn="l">
              <a:lnSpc>
                <a:spcPct val="90000"/>
              </a:lnSpc>
              <a:spcBef>
                <a:spcPts val="1000"/>
              </a:spcBef>
              <a:spcAft>
                <a:spcPts val="0"/>
              </a:spcAft>
              <a:buClr>
                <a:schemeClr val="lt1"/>
              </a:buClr>
              <a:buSzPts val="2000"/>
              <a:buFont typeface="Arial"/>
              <a:buNone/>
            </a:pPr>
            <a:r>
              <a:rPr b="0" i="0" lang="sv-SE" sz="2000">
                <a:solidFill>
                  <a:schemeClr val="lt1"/>
                </a:solidFill>
                <a:latin typeface="Arial"/>
                <a:ea typeface="Arial"/>
                <a:cs typeface="Arial"/>
                <a:sym typeface="Arial"/>
              </a:rPr>
              <a:t>AI Sweden’s talent programs intend to</a:t>
            </a:r>
            <a:endParaRPr/>
          </a:p>
          <a:p>
            <a:pPr indent="0" lvl="1" marL="457200" marR="0" rtl="0" algn="l">
              <a:lnSpc>
                <a:spcPct val="90000"/>
              </a:lnSpc>
              <a:spcBef>
                <a:spcPts val="2000"/>
              </a:spcBef>
              <a:spcAft>
                <a:spcPts val="0"/>
              </a:spcAft>
              <a:buClr>
                <a:schemeClr val="lt1"/>
              </a:buClr>
              <a:buSzPts val="2000"/>
              <a:buFont typeface="Arial"/>
              <a:buNone/>
            </a:pPr>
            <a:r>
              <a:rPr b="0" i="0" lang="sv-SE" sz="2000" u="none" cap="none" strike="noStrike">
                <a:solidFill>
                  <a:schemeClr val="lt1"/>
                </a:solidFill>
                <a:latin typeface="Arial"/>
                <a:ea typeface="Arial"/>
                <a:cs typeface="Arial"/>
                <a:sym typeface="Arial"/>
              </a:rPr>
              <a:t>grow the national talent pool   </a:t>
            </a:r>
            <a:endParaRPr/>
          </a:p>
          <a:p>
            <a:pPr indent="0" lvl="1" marL="457200" marR="0" rtl="0" algn="l">
              <a:lnSpc>
                <a:spcPct val="90000"/>
              </a:lnSpc>
              <a:spcBef>
                <a:spcPts val="2000"/>
              </a:spcBef>
              <a:spcAft>
                <a:spcPts val="0"/>
              </a:spcAft>
              <a:buClr>
                <a:schemeClr val="lt1"/>
              </a:buClr>
              <a:buSzPts val="2000"/>
              <a:buFont typeface="Arial"/>
              <a:buNone/>
            </a:pPr>
            <a:r>
              <a:rPr b="0" i="0" lang="sv-SE" sz="2000" u="none" cap="none" strike="noStrike">
                <a:solidFill>
                  <a:schemeClr val="lt1"/>
                </a:solidFill>
                <a:latin typeface="Arial"/>
                <a:ea typeface="Arial"/>
                <a:cs typeface="Arial"/>
                <a:sym typeface="Arial"/>
              </a:rPr>
              <a:t>attract and source international talent</a:t>
            </a:r>
            <a:endParaRPr/>
          </a:p>
          <a:p>
            <a:pPr indent="0" lvl="1" marL="457200" marR="0" rtl="0" algn="l">
              <a:lnSpc>
                <a:spcPct val="90000"/>
              </a:lnSpc>
              <a:spcBef>
                <a:spcPts val="2000"/>
              </a:spcBef>
              <a:spcAft>
                <a:spcPts val="0"/>
              </a:spcAft>
              <a:buClr>
                <a:schemeClr val="lt1"/>
              </a:buClr>
              <a:buSzPts val="2000"/>
              <a:buFont typeface="Arial"/>
              <a:buNone/>
            </a:pPr>
            <a:r>
              <a:rPr b="0" i="0" lang="sv-SE" sz="2000" u="none" cap="none" strike="noStrike">
                <a:solidFill>
                  <a:schemeClr val="lt1"/>
                </a:solidFill>
                <a:latin typeface="Arial"/>
                <a:ea typeface="Arial"/>
                <a:cs typeface="Arial"/>
                <a:sym typeface="Arial"/>
              </a:rPr>
              <a:t>boost talent with knowledge, best practices, and a network of people with similar challenges and solutions.</a:t>
            </a:r>
            <a:endParaRPr b="0" i="0" sz="2000" u="none" cap="none" strike="noStrike">
              <a:solidFill>
                <a:srgbClr val="FFFDF9"/>
              </a:solidFill>
              <a:latin typeface="Arial"/>
              <a:ea typeface="Arial"/>
              <a:cs typeface="Arial"/>
              <a:sym typeface="Arial"/>
            </a:endParaRPr>
          </a:p>
        </p:txBody>
      </p:sp>
      <p:sp>
        <p:nvSpPr>
          <p:cNvPr id="561" name="Google Shape;561;p23"/>
          <p:cNvSpPr/>
          <p:nvPr/>
        </p:nvSpPr>
        <p:spPr>
          <a:xfrm>
            <a:off x="766763" y="3846355"/>
            <a:ext cx="164254" cy="164254"/>
          </a:xfrm>
          <a:prstGeom prst="ellipse">
            <a:avLst/>
          </a:prstGeom>
          <a:solidFill>
            <a:schemeClr val="accent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400">
              <a:solidFill>
                <a:schemeClr val="dk1"/>
              </a:solidFill>
              <a:latin typeface="Arial"/>
              <a:ea typeface="Arial"/>
              <a:cs typeface="Arial"/>
              <a:sym typeface="Arial"/>
            </a:endParaRPr>
          </a:p>
        </p:txBody>
      </p:sp>
      <p:sp>
        <p:nvSpPr>
          <p:cNvPr id="562" name="Google Shape;562;p23"/>
          <p:cNvSpPr/>
          <p:nvPr/>
        </p:nvSpPr>
        <p:spPr>
          <a:xfrm>
            <a:off x="766763" y="4364515"/>
            <a:ext cx="164254" cy="164254"/>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400">
              <a:solidFill>
                <a:schemeClr val="dk1"/>
              </a:solidFill>
              <a:latin typeface="Arial"/>
              <a:ea typeface="Arial"/>
              <a:cs typeface="Arial"/>
              <a:sym typeface="Arial"/>
            </a:endParaRPr>
          </a:p>
        </p:txBody>
      </p:sp>
      <p:sp>
        <p:nvSpPr>
          <p:cNvPr id="563" name="Google Shape;563;p23"/>
          <p:cNvSpPr/>
          <p:nvPr/>
        </p:nvSpPr>
        <p:spPr>
          <a:xfrm>
            <a:off x="766763" y="4882675"/>
            <a:ext cx="164254" cy="164254"/>
          </a:xfrm>
          <a:prstGeom prst="ellipse">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400">
              <a:solidFill>
                <a:schemeClr val="dk1"/>
              </a:solidFill>
              <a:latin typeface="Arial"/>
              <a:ea typeface="Arial"/>
              <a:cs typeface="Arial"/>
              <a:sym typeface="Arial"/>
            </a:endParaRPr>
          </a:p>
        </p:txBody>
      </p:sp>
      <p:sp>
        <p:nvSpPr>
          <p:cNvPr id="564" name="Google Shape;564;p23"/>
          <p:cNvSpPr/>
          <p:nvPr/>
        </p:nvSpPr>
        <p:spPr>
          <a:xfrm>
            <a:off x="3990679" y="122548"/>
            <a:ext cx="525903" cy="471341"/>
          </a:xfrm>
          <a:prstGeom prst="rect">
            <a:avLst/>
          </a:prstGeom>
          <a:solidFill>
            <a:srgbClr val="0C1F2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400">
              <a:solidFill>
                <a:schemeClr val="dk1"/>
              </a:solidFill>
              <a:latin typeface="Arial"/>
              <a:ea typeface="Arial"/>
              <a:cs typeface="Arial"/>
              <a:sym typeface="Arial"/>
            </a:endParaRPr>
          </a:p>
        </p:txBody>
      </p:sp>
      <p:pic>
        <p:nvPicPr>
          <p:cNvPr id="565" name="Google Shape;565;p23"/>
          <p:cNvPicPr preferRelativeResize="0"/>
          <p:nvPr/>
        </p:nvPicPr>
        <p:blipFill rotWithShape="1">
          <a:blip r:embed="rId3">
            <a:alphaModFix/>
          </a:blip>
          <a:srcRect b="0" l="0" r="0" t="0"/>
          <a:stretch/>
        </p:blipFill>
        <p:spPr>
          <a:xfrm flipH="1">
            <a:off x="6095999" y="0"/>
            <a:ext cx="6088063" cy="6858000"/>
          </a:xfrm>
          <a:prstGeom prst="rect">
            <a:avLst/>
          </a:prstGeom>
          <a:noFill/>
          <a:ln>
            <a:noFill/>
          </a:ln>
        </p:spPr>
      </p:pic>
      <p:pic>
        <p:nvPicPr>
          <p:cNvPr id="566" name="Google Shape;566;p23"/>
          <p:cNvPicPr preferRelativeResize="0"/>
          <p:nvPr/>
        </p:nvPicPr>
        <p:blipFill rotWithShape="1">
          <a:blip r:embed="rId4">
            <a:alphaModFix/>
          </a:blip>
          <a:srcRect b="0" l="0" r="0" t="0"/>
          <a:stretch/>
        </p:blipFill>
        <p:spPr>
          <a:xfrm flipH="1" rot="10800000">
            <a:off x="6095998" y="1747735"/>
            <a:ext cx="5110265" cy="5110265"/>
          </a:xfrm>
          <a:prstGeom prst="rect">
            <a:avLst/>
          </a:prstGeom>
          <a:noFill/>
          <a:ln>
            <a:noFill/>
          </a:ln>
        </p:spPr>
      </p:pic>
      <p:sp>
        <p:nvSpPr>
          <p:cNvPr id="567" name="Google Shape;567;p23"/>
          <p:cNvSpPr txBox="1"/>
          <p:nvPr/>
        </p:nvSpPr>
        <p:spPr>
          <a:xfrm>
            <a:off x="223215" y="187200"/>
            <a:ext cx="8241911"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sv-SE" sz="1400">
                <a:solidFill>
                  <a:schemeClr val="accent3"/>
                </a:solidFill>
                <a:latin typeface="Arial"/>
                <a:ea typeface="Arial"/>
                <a:cs typeface="Arial"/>
                <a:sym typeface="Arial"/>
              </a:rPr>
              <a:t>Partner network | Knowledge and resources | </a:t>
            </a:r>
            <a:r>
              <a:rPr lang="sv-SE" sz="1400">
                <a:solidFill>
                  <a:schemeClr val="lt1"/>
                </a:solidFill>
                <a:latin typeface="Arial"/>
                <a:ea typeface="Arial"/>
                <a:cs typeface="Arial"/>
                <a:sym typeface="Arial"/>
              </a:rPr>
              <a:t>Talent</a:t>
            </a:r>
            <a:r>
              <a:rPr lang="sv-SE" sz="1400">
                <a:solidFill>
                  <a:schemeClr val="dk2"/>
                </a:solidFill>
                <a:latin typeface="Arial"/>
                <a:ea typeface="Arial"/>
                <a:cs typeface="Arial"/>
                <a:sym typeface="Arial"/>
              </a:rPr>
              <a:t> | Leadership</a:t>
            </a:r>
            <a:endParaRPr sz="1400">
              <a:solidFill>
                <a:schemeClr val="dk2"/>
              </a:solidFill>
              <a:latin typeface="Calibri"/>
              <a:ea typeface="Calibri"/>
              <a:cs typeface="Calibri"/>
              <a:sym typeface="Calibri"/>
            </a:endParaRPr>
          </a:p>
          <a:p>
            <a:pPr indent="0" lvl="0" marL="0" marR="0" rtl="0" algn="l">
              <a:spcBef>
                <a:spcPts val="0"/>
              </a:spcBef>
              <a:spcAft>
                <a:spcPts val="0"/>
              </a:spcAft>
              <a:buNone/>
            </a:pPr>
            <a:r>
              <a:t/>
            </a:r>
            <a:endParaRPr sz="1400">
              <a:solidFill>
                <a:srgbClr val="FF153B"/>
              </a:solidFill>
              <a:latin typeface="Arial"/>
              <a:ea typeface="Arial"/>
              <a:cs typeface="Arial"/>
              <a:sym typeface="Arial"/>
            </a:endParaRPr>
          </a:p>
        </p:txBody>
      </p:sp>
      <p:sp>
        <p:nvSpPr>
          <p:cNvPr id="568" name="Google Shape;568;p23"/>
          <p:cNvSpPr/>
          <p:nvPr/>
        </p:nvSpPr>
        <p:spPr>
          <a:xfrm>
            <a:off x="9483322" y="3827305"/>
            <a:ext cx="142875" cy="596900"/>
          </a:xfrm>
          <a:custGeom>
            <a:rect b="b" l="l" r="r" t="t"/>
            <a:pathLst>
              <a:path extrusionOk="0" h="596900" w="142875">
                <a:moveTo>
                  <a:pt x="44450" y="596900"/>
                </a:moveTo>
                <a:lnTo>
                  <a:pt x="44450" y="596900"/>
                </a:lnTo>
                <a:cubicBezTo>
                  <a:pt x="53975" y="594783"/>
                  <a:pt x="63597" y="593064"/>
                  <a:pt x="73025" y="590550"/>
                </a:cubicBezTo>
                <a:cubicBezTo>
                  <a:pt x="79492" y="588825"/>
                  <a:pt x="85725" y="586317"/>
                  <a:pt x="92075" y="584200"/>
                </a:cubicBezTo>
                <a:lnTo>
                  <a:pt x="101600" y="581025"/>
                </a:lnTo>
                <a:cubicBezTo>
                  <a:pt x="100542" y="576792"/>
                  <a:pt x="99679" y="572505"/>
                  <a:pt x="98425" y="568325"/>
                </a:cubicBezTo>
                <a:cubicBezTo>
                  <a:pt x="96502" y="561914"/>
                  <a:pt x="92075" y="549275"/>
                  <a:pt x="92075" y="549275"/>
                </a:cubicBezTo>
                <a:cubicBezTo>
                  <a:pt x="88319" y="519230"/>
                  <a:pt x="88115" y="520429"/>
                  <a:pt x="85725" y="485775"/>
                </a:cubicBezTo>
                <a:cubicBezTo>
                  <a:pt x="84485" y="467795"/>
                  <a:pt x="84047" y="449761"/>
                  <a:pt x="82550" y="431800"/>
                </a:cubicBezTo>
                <a:cubicBezTo>
                  <a:pt x="81869" y="423629"/>
                  <a:pt x="77677" y="399385"/>
                  <a:pt x="76200" y="390525"/>
                </a:cubicBezTo>
                <a:cubicBezTo>
                  <a:pt x="78292" y="329871"/>
                  <a:pt x="75359" y="319372"/>
                  <a:pt x="82550" y="276225"/>
                </a:cubicBezTo>
                <a:cubicBezTo>
                  <a:pt x="84229" y="266150"/>
                  <a:pt x="89603" y="242365"/>
                  <a:pt x="92075" y="234950"/>
                </a:cubicBezTo>
                <a:cubicBezTo>
                  <a:pt x="96362" y="222088"/>
                  <a:pt x="95551" y="225833"/>
                  <a:pt x="98425" y="209550"/>
                </a:cubicBezTo>
                <a:cubicBezTo>
                  <a:pt x="100663" y="196871"/>
                  <a:pt x="100704" y="183664"/>
                  <a:pt x="104775" y="171450"/>
                </a:cubicBezTo>
                <a:cubicBezTo>
                  <a:pt x="106892" y="165100"/>
                  <a:pt x="109502" y="158894"/>
                  <a:pt x="111125" y="152400"/>
                </a:cubicBezTo>
                <a:cubicBezTo>
                  <a:pt x="112183" y="148167"/>
                  <a:pt x="113046" y="143880"/>
                  <a:pt x="114300" y="139700"/>
                </a:cubicBezTo>
                <a:cubicBezTo>
                  <a:pt x="116223" y="133289"/>
                  <a:pt x="118533" y="127000"/>
                  <a:pt x="120650" y="120650"/>
                </a:cubicBezTo>
                <a:cubicBezTo>
                  <a:pt x="121708" y="117475"/>
                  <a:pt x="123013" y="114372"/>
                  <a:pt x="123825" y="111125"/>
                </a:cubicBezTo>
                <a:cubicBezTo>
                  <a:pt x="124883" y="106892"/>
                  <a:pt x="125746" y="102605"/>
                  <a:pt x="127000" y="98425"/>
                </a:cubicBezTo>
                <a:cubicBezTo>
                  <a:pt x="128923" y="92014"/>
                  <a:pt x="132250" y="85977"/>
                  <a:pt x="133350" y="79375"/>
                </a:cubicBezTo>
                <a:cubicBezTo>
                  <a:pt x="135648" y="65589"/>
                  <a:pt x="136742" y="57763"/>
                  <a:pt x="139700" y="44450"/>
                </a:cubicBezTo>
                <a:cubicBezTo>
                  <a:pt x="140647" y="40190"/>
                  <a:pt x="141817" y="35983"/>
                  <a:pt x="142875" y="31750"/>
                </a:cubicBezTo>
                <a:cubicBezTo>
                  <a:pt x="141594" y="25347"/>
                  <a:pt x="140825" y="11022"/>
                  <a:pt x="133350" y="6350"/>
                </a:cubicBezTo>
                <a:cubicBezTo>
                  <a:pt x="127674" y="2802"/>
                  <a:pt x="114300" y="0"/>
                  <a:pt x="114300" y="0"/>
                </a:cubicBezTo>
                <a:cubicBezTo>
                  <a:pt x="112183" y="6350"/>
                  <a:pt x="111663" y="13481"/>
                  <a:pt x="107950" y="19050"/>
                </a:cubicBezTo>
                <a:lnTo>
                  <a:pt x="88900" y="47625"/>
                </a:lnTo>
                <a:cubicBezTo>
                  <a:pt x="86783" y="50800"/>
                  <a:pt x="83757" y="53530"/>
                  <a:pt x="82550" y="57150"/>
                </a:cubicBezTo>
                <a:cubicBezTo>
                  <a:pt x="81492" y="60325"/>
                  <a:pt x="81000" y="63749"/>
                  <a:pt x="79375" y="66675"/>
                </a:cubicBezTo>
                <a:cubicBezTo>
                  <a:pt x="75669" y="73346"/>
                  <a:pt x="70908" y="79375"/>
                  <a:pt x="66675" y="85725"/>
                </a:cubicBezTo>
                <a:cubicBezTo>
                  <a:pt x="64558" y="88900"/>
                  <a:pt x="61532" y="91630"/>
                  <a:pt x="60325" y="95250"/>
                </a:cubicBezTo>
                <a:lnTo>
                  <a:pt x="34925" y="171450"/>
                </a:lnTo>
                <a:lnTo>
                  <a:pt x="28575" y="190500"/>
                </a:lnTo>
                <a:cubicBezTo>
                  <a:pt x="27517" y="193675"/>
                  <a:pt x="27256" y="197240"/>
                  <a:pt x="25400" y="200025"/>
                </a:cubicBezTo>
                <a:cubicBezTo>
                  <a:pt x="23283" y="203200"/>
                  <a:pt x="20600" y="206063"/>
                  <a:pt x="19050" y="209550"/>
                </a:cubicBezTo>
                <a:cubicBezTo>
                  <a:pt x="16332" y="215667"/>
                  <a:pt x="14817" y="222250"/>
                  <a:pt x="12700" y="228600"/>
                </a:cubicBezTo>
                <a:lnTo>
                  <a:pt x="9525" y="238125"/>
                </a:lnTo>
                <a:cubicBezTo>
                  <a:pt x="8467" y="241300"/>
                  <a:pt x="7006" y="244368"/>
                  <a:pt x="6350" y="247650"/>
                </a:cubicBezTo>
                <a:cubicBezTo>
                  <a:pt x="2319" y="267804"/>
                  <a:pt x="4484" y="258290"/>
                  <a:pt x="0" y="276225"/>
                </a:cubicBezTo>
                <a:cubicBezTo>
                  <a:pt x="1058" y="299508"/>
                  <a:pt x="1674" y="322816"/>
                  <a:pt x="3175" y="346075"/>
                </a:cubicBezTo>
                <a:cubicBezTo>
                  <a:pt x="3792" y="355639"/>
                  <a:pt x="5803" y="365082"/>
                  <a:pt x="6350" y="374650"/>
                </a:cubicBezTo>
                <a:cubicBezTo>
                  <a:pt x="7153" y="388703"/>
                  <a:pt x="8230" y="463812"/>
                  <a:pt x="12700" y="492125"/>
                </a:cubicBezTo>
                <a:cubicBezTo>
                  <a:pt x="14061" y="500745"/>
                  <a:pt x="17338" y="508967"/>
                  <a:pt x="19050" y="517525"/>
                </a:cubicBezTo>
                <a:cubicBezTo>
                  <a:pt x="23538" y="539964"/>
                  <a:pt x="20518" y="528280"/>
                  <a:pt x="28575" y="552450"/>
                </a:cubicBezTo>
                <a:lnTo>
                  <a:pt x="31750" y="561975"/>
                </a:lnTo>
                <a:cubicBezTo>
                  <a:pt x="32808" y="565150"/>
                  <a:pt x="33069" y="568715"/>
                  <a:pt x="34925" y="571500"/>
                </a:cubicBezTo>
                <a:cubicBezTo>
                  <a:pt x="37042" y="574675"/>
                  <a:pt x="39568" y="577612"/>
                  <a:pt x="41275" y="581025"/>
                </a:cubicBezTo>
                <a:cubicBezTo>
                  <a:pt x="42772" y="584018"/>
                  <a:pt x="42083" y="588183"/>
                  <a:pt x="44450" y="590550"/>
                </a:cubicBezTo>
                <a:lnTo>
                  <a:pt x="44450" y="596900"/>
                </a:lnTo>
                <a:close/>
              </a:path>
            </a:pathLst>
          </a:custGeom>
          <a:solidFill>
            <a:schemeClr val="lt2">
              <a:alpha val="25098"/>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400">
              <a:solidFill>
                <a:schemeClr val="dk1"/>
              </a:solidFill>
              <a:latin typeface="Arial"/>
              <a:ea typeface="Arial"/>
              <a:cs typeface="Arial"/>
              <a:sym typeface="Arial"/>
            </a:endParaRPr>
          </a:p>
        </p:txBody>
      </p:sp>
      <p:sp>
        <p:nvSpPr>
          <p:cNvPr id="569" name="Google Shape;569;p23"/>
          <p:cNvSpPr/>
          <p:nvPr/>
        </p:nvSpPr>
        <p:spPr>
          <a:xfrm>
            <a:off x="9524597" y="3846355"/>
            <a:ext cx="142875" cy="596900"/>
          </a:xfrm>
          <a:custGeom>
            <a:rect b="b" l="l" r="r" t="t"/>
            <a:pathLst>
              <a:path extrusionOk="0" h="596900" w="142875">
                <a:moveTo>
                  <a:pt x="44450" y="596900"/>
                </a:moveTo>
                <a:lnTo>
                  <a:pt x="44450" y="596900"/>
                </a:lnTo>
                <a:cubicBezTo>
                  <a:pt x="53975" y="594783"/>
                  <a:pt x="63597" y="593064"/>
                  <a:pt x="73025" y="590550"/>
                </a:cubicBezTo>
                <a:cubicBezTo>
                  <a:pt x="79492" y="588825"/>
                  <a:pt x="85725" y="586317"/>
                  <a:pt x="92075" y="584200"/>
                </a:cubicBezTo>
                <a:lnTo>
                  <a:pt x="101600" y="581025"/>
                </a:lnTo>
                <a:cubicBezTo>
                  <a:pt x="100542" y="576792"/>
                  <a:pt x="99679" y="572505"/>
                  <a:pt x="98425" y="568325"/>
                </a:cubicBezTo>
                <a:cubicBezTo>
                  <a:pt x="96502" y="561914"/>
                  <a:pt x="92075" y="549275"/>
                  <a:pt x="92075" y="549275"/>
                </a:cubicBezTo>
                <a:cubicBezTo>
                  <a:pt x="88319" y="519230"/>
                  <a:pt x="88115" y="520429"/>
                  <a:pt x="85725" y="485775"/>
                </a:cubicBezTo>
                <a:cubicBezTo>
                  <a:pt x="84485" y="467795"/>
                  <a:pt x="84047" y="449761"/>
                  <a:pt x="82550" y="431800"/>
                </a:cubicBezTo>
                <a:cubicBezTo>
                  <a:pt x="81869" y="423629"/>
                  <a:pt x="77677" y="399385"/>
                  <a:pt x="76200" y="390525"/>
                </a:cubicBezTo>
                <a:cubicBezTo>
                  <a:pt x="78292" y="329871"/>
                  <a:pt x="75359" y="319372"/>
                  <a:pt x="82550" y="276225"/>
                </a:cubicBezTo>
                <a:cubicBezTo>
                  <a:pt x="84229" y="266150"/>
                  <a:pt x="89603" y="242365"/>
                  <a:pt x="92075" y="234950"/>
                </a:cubicBezTo>
                <a:cubicBezTo>
                  <a:pt x="96362" y="222088"/>
                  <a:pt x="95551" y="225833"/>
                  <a:pt x="98425" y="209550"/>
                </a:cubicBezTo>
                <a:cubicBezTo>
                  <a:pt x="100663" y="196871"/>
                  <a:pt x="100704" y="183664"/>
                  <a:pt x="104775" y="171450"/>
                </a:cubicBezTo>
                <a:cubicBezTo>
                  <a:pt x="106892" y="165100"/>
                  <a:pt x="109502" y="158894"/>
                  <a:pt x="111125" y="152400"/>
                </a:cubicBezTo>
                <a:cubicBezTo>
                  <a:pt x="112183" y="148167"/>
                  <a:pt x="113046" y="143880"/>
                  <a:pt x="114300" y="139700"/>
                </a:cubicBezTo>
                <a:cubicBezTo>
                  <a:pt x="116223" y="133289"/>
                  <a:pt x="118533" y="127000"/>
                  <a:pt x="120650" y="120650"/>
                </a:cubicBezTo>
                <a:cubicBezTo>
                  <a:pt x="121708" y="117475"/>
                  <a:pt x="123013" y="114372"/>
                  <a:pt x="123825" y="111125"/>
                </a:cubicBezTo>
                <a:cubicBezTo>
                  <a:pt x="124883" y="106892"/>
                  <a:pt x="125746" y="102605"/>
                  <a:pt x="127000" y="98425"/>
                </a:cubicBezTo>
                <a:cubicBezTo>
                  <a:pt x="128923" y="92014"/>
                  <a:pt x="132250" y="85977"/>
                  <a:pt x="133350" y="79375"/>
                </a:cubicBezTo>
                <a:cubicBezTo>
                  <a:pt x="135648" y="65589"/>
                  <a:pt x="136742" y="57763"/>
                  <a:pt x="139700" y="44450"/>
                </a:cubicBezTo>
                <a:cubicBezTo>
                  <a:pt x="140647" y="40190"/>
                  <a:pt x="141817" y="35983"/>
                  <a:pt x="142875" y="31750"/>
                </a:cubicBezTo>
                <a:cubicBezTo>
                  <a:pt x="141594" y="25347"/>
                  <a:pt x="140825" y="11022"/>
                  <a:pt x="133350" y="6350"/>
                </a:cubicBezTo>
                <a:cubicBezTo>
                  <a:pt x="127674" y="2802"/>
                  <a:pt x="114300" y="0"/>
                  <a:pt x="114300" y="0"/>
                </a:cubicBezTo>
                <a:cubicBezTo>
                  <a:pt x="112183" y="6350"/>
                  <a:pt x="111663" y="13481"/>
                  <a:pt x="107950" y="19050"/>
                </a:cubicBezTo>
                <a:lnTo>
                  <a:pt x="88900" y="47625"/>
                </a:lnTo>
                <a:cubicBezTo>
                  <a:pt x="86783" y="50800"/>
                  <a:pt x="83757" y="53530"/>
                  <a:pt x="82550" y="57150"/>
                </a:cubicBezTo>
                <a:cubicBezTo>
                  <a:pt x="81492" y="60325"/>
                  <a:pt x="81000" y="63749"/>
                  <a:pt x="79375" y="66675"/>
                </a:cubicBezTo>
                <a:cubicBezTo>
                  <a:pt x="75669" y="73346"/>
                  <a:pt x="70908" y="79375"/>
                  <a:pt x="66675" y="85725"/>
                </a:cubicBezTo>
                <a:cubicBezTo>
                  <a:pt x="64558" y="88900"/>
                  <a:pt x="61532" y="91630"/>
                  <a:pt x="60325" y="95250"/>
                </a:cubicBezTo>
                <a:lnTo>
                  <a:pt x="34925" y="171450"/>
                </a:lnTo>
                <a:lnTo>
                  <a:pt x="28575" y="190500"/>
                </a:lnTo>
                <a:cubicBezTo>
                  <a:pt x="27517" y="193675"/>
                  <a:pt x="27256" y="197240"/>
                  <a:pt x="25400" y="200025"/>
                </a:cubicBezTo>
                <a:cubicBezTo>
                  <a:pt x="23283" y="203200"/>
                  <a:pt x="20600" y="206063"/>
                  <a:pt x="19050" y="209550"/>
                </a:cubicBezTo>
                <a:cubicBezTo>
                  <a:pt x="16332" y="215667"/>
                  <a:pt x="14817" y="222250"/>
                  <a:pt x="12700" y="228600"/>
                </a:cubicBezTo>
                <a:lnTo>
                  <a:pt x="9525" y="238125"/>
                </a:lnTo>
                <a:cubicBezTo>
                  <a:pt x="8467" y="241300"/>
                  <a:pt x="7006" y="244368"/>
                  <a:pt x="6350" y="247650"/>
                </a:cubicBezTo>
                <a:cubicBezTo>
                  <a:pt x="2319" y="267804"/>
                  <a:pt x="4484" y="258290"/>
                  <a:pt x="0" y="276225"/>
                </a:cubicBezTo>
                <a:cubicBezTo>
                  <a:pt x="1058" y="299508"/>
                  <a:pt x="1674" y="322816"/>
                  <a:pt x="3175" y="346075"/>
                </a:cubicBezTo>
                <a:cubicBezTo>
                  <a:pt x="3792" y="355639"/>
                  <a:pt x="5803" y="365082"/>
                  <a:pt x="6350" y="374650"/>
                </a:cubicBezTo>
                <a:cubicBezTo>
                  <a:pt x="7153" y="388703"/>
                  <a:pt x="8230" y="463812"/>
                  <a:pt x="12700" y="492125"/>
                </a:cubicBezTo>
                <a:cubicBezTo>
                  <a:pt x="14061" y="500745"/>
                  <a:pt x="17338" y="508967"/>
                  <a:pt x="19050" y="517525"/>
                </a:cubicBezTo>
                <a:cubicBezTo>
                  <a:pt x="23538" y="539964"/>
                  <a:pt x="20518" y="528280"/>
                  <a:pt x="28575" y="552450"/>
                </a:cubicBezTo>
                <a:lnTo>
                  <a:pt x="31750" y="561975"/>
                </a:lnTo>
                <a:cubicBezTo>
                  <a:pt x="32808" y="565150"/>
                  <a:pt x="33069" y="568715"/>
                  <a:pt x="34925" y="571500"/>
                </a:cubicBezTo>
                <a:cubicBezTo>
                  <a:pt x="37042" y="574675"/>
                  <a:pt x="39568" y="577612"/>
                  <a:pt x="41275" y="581025"/>
                </a:cubicBezTo>
                <a:cubicBezTo>
                  <a:pt x="42772" y="584018"/>
                  <a:pt x="42083" y="588183"/>
                  <a:pt x="44450" y="590550"/>
                </a:cubicBezTo>
                <a:lnTo>
                  <a:pt x="44450" y="596900"/>
                </a:lnTo>
                <a:close/>
              </a:path>
            </a:pathLst>
          </a:custGeom>
          <a:solidFill>
            <a:schemeClr val="lt2">
              <a:alpha val="25098"/>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400">
              <a:solidFill>
                <a:schemeClr val="dk1"/>
              </a:solidFill>
              <a:latin typeface="Arial"/>
              <a:ea typeface="Arial"/>
              <a:cs typeface="Arial"/>
              <a:sym typeface="Arial"/>
            </a:endParaRPr>
          </a:p>
        </p:txBody>
      </p:sp>
      <p:sp>
        <p:nvSpPr>
          <p:cNvPr id="570" name="Google Shape;570;p23"/>
          <p:cNvSpPr/>
          <p:nvPr/>
        </p:nvSpPr>
        <p:spPr>
          <a:xfrm>
            <a:off x="9464272" y="3827305"/>
            <a:ext cx="142875" cy="596900"/>
          </a:xfrm>
          <a:custGeom>
            <a:rect b="b" l="l" r="r" t="t"/>
            <a:pathLst>
              <a:path extrusionOk="0" h="596900" w="142875">
                <a:moveTo>
                  <a:pt x="44450" y="596900"/>
                </a:moveTo>
                <a:lnTo>
                  <a:pt x="44450" y="596900"/>
                </a:lnTo>
                <a:cubicBezTo>
                  <a:pt x="53975" y="594783"/>
                  <a:pt x="63597" y="593064"/>
                  <a:pt x="73025" y="590550"/>
                </a:cubicBezTo>
                <a:cubicBezTo>
                  <a:pt x="79492" y="588825"/>
                  <a:pt x="85725" y="586317"/>
                  <a:pt x="92075" y="584200"/>
                </a:cubicBezTo>
                <a:lnTo>
                  <a:pt x="101600" y="581025"/>
                </a:lnTo>
                <a:cubicBezTo>
                  <a:pt x="100542" y="576792"/>
                  <a:pt x="99679" y="572505"/>
                  <a:pt x="98425" y="568325"/>
                </a:cubicBezTo>
                <a:cubicBezTo>
                  <a:pt x="96502" y="561914"/>
                  <a:pt x="92075" y="549275"/>
                  <a:pt x="92075" y="549275"/>
                </a:cubicBezTo>
                <a:cubicBezTo>
                  <a:pt x="88319" y="519230"/>
                  <a:pt x="88115" y="520429"/>
                  <a:pt x="85725" y="485775"/>
                </a:cubicBezTo>
                <a:cubicBezTo>
                  <a:pt x="84485" y="467795"/>
                  <a:pt x="84047" y="449761"/>
                  <a:pt x="82550" y="431800"/>
                </a:cubicBezTo>
                <a:cubicBezTo>
                  <a:pt x="81869" y="423629"/>
                  <a:pt x="77677" y="399385"/>
                  <a:pt x="76200" y="390525"/>
                </a:cubicBezTo>
                <a:cubicBezTo>
                  <a:pt x="78292" y="329871"/>
                  <a:pt x="75359" y="319372"/>
                  <a:pt x="82550" y="276225"/>
                </a:cubicBezTo>
                <a:cubicBezTo>
                  <a:pt x="84229" y="266150"/>
                  <a:pt x="89603" y="242365"/>
                  <a:pt x="92075" y="234950"/>
                </a:cubicBezTo>
                <a:cubicBezTo>
                  <a:pt x="96362" y="222088"/>
                  <a:pt x="95551" y="225833"/>
                  <a:pt x="98425" y="209550"/>
                </a:cubicBezTo>
                <a:cubicBezTo>
                  <a:pt x="100663" y="196871"/>
                  <a:pt x="100704" y="183664"/>
                  <a:pt x="104775" y="171450"/>
                </a:cubicBezTo>
                <a:cubicBezTo>
                  <a:pt x="106892" y="165100"/>
                  <a:pt x="109502" y="158894"/>
                  <a:pt x="111125" y="152400"/>
                </a:cubicBezTo>
                <a:cubicBezTo>
                  <a:pt x="112183" y="148167"/>
                  <a:pt x="113046" y="143880"/>
                  <a:pt x="114300" y="139700"/>
                </a:cubicBezTo>
                <a:cubicBezTo>
                  <a:pt x="116223" y="133289"/>
                  <a:pt x="118533" y="127000"/>
                  <a:pt x="120650" y="120650"/>
                </a:cubicBezTo>
                <a:cubicBezTo>
                  <a:pt x="121708" y="117475"/>
                  <a:pt x="123013" y="114372"/>
                  <a:pt x="123825" y="111125"/>
                </a:cubicBezTo>
                <a:cubicBezTo>
                  <a:pt x="124883" y="106892"/>
                  <a:pt x="125746" y="102605"/>
                  <a:pt x="127000" y="98425"/>
                </a:cubicBezTo>
                <a:cubicBezTo>
                  <a:pt x="128923" y="92014"/>
                  <a:pt x="132250" y="85977"/>
                  <a:pt x="133350" y="79375"/>
                </a:cubicBezTo>
                <a:cubicBezTo>
                  <a:pt x="135648" y="65589"/>
                  <a:pt x="136742" y="57763"/>
                  <a:pt x="139700" y="44450"/>
                </a:cubicBezTo>
                <a:cubicBezTo>
                  <a:pt x="140647" y="40190"/>
                  <a:pt x="141817" y="35983"/>
                  <a:pt x="142875" y="31750"/>
                </a:cubicBezTo>
                <a:cubicBezTo>
                  <a:pt x="141594" y="25347"/>
                  <a:pt x="140825" y="11022"/>
                  <a:pt x="133350" y="6350"/>
                </a:cubicBezTo>
                <a:cubicBezTo>
                  <a:pt x="127674" y="2802"/>
                  <a:pt x="114300" y="0"/>
                  <a:pt x="114300" y="0"/>
                </a:cubicBezTo>
                <a:cubicBezTo>
                  <a:pt x="112183" y="6350"/>
                  <a:pt x="111663" y="13481"/>
                  <a:pt x="107950" y="19050"/>
                </a:cubicBezTo>
                <a:lnTo>
                  <a:pt x="88900" y="47625"/>
                </a:lnTo>
                <a:cubicBezTo>
                  <a:pt x="86783" y="50800"/>
                  <a:pt x="83757" y="53530"/>
                  <a:pt x="82550" y="57150"/>
                </a:cubicBezTo>
                <a:cubicBezTo>
                  <a:pt x="81492" y="60325"/>
                  <a:pt x="81000" y="63749"/>
                  <a:pt x="79375" y="66675"/>
                </a:cubicBezTo>
                <a:cubicBezTo>
                  <a:pt x="75669" y="73346"/>
                  <a:pt x="70908" y="79375"/>
                  <a:pt x="66675" y="85725"/>
                </a:cubicBezTo>
                <a:cubicBezTo>
                  <a:pt x="64558" y="88900"/>
                  <a:pt x="61532" y="91630"/>
                  <a:pt x="60325" y="95250"/>
                </a:cubicBezTo>
                <a:lnTo>
                  <a:pt x="34925" y="171450"/>
                </a:lnTo>
                <a:lnTo>
                  <a:pt x="28575" y="190500"/>
                </a:lnTo>
                <a:cubicBezTo>
                  <a:pt x="27517" y="193675"/>
                  <a:pt x="27256" y="197240"/>
                  <a:pt x="25400" y="200025"/>
                </a:cubicBezTo>
                <a:cubicBezTo>
                  <a:pt x="23283" y="203200"/>
                  <a:pt x="20600" y="206063"/>
                  <a:pt x="19050" y="209550"/>
                </a:cubicBezTo>
                <a:cubicBezTo>
                  <a:pt x="16332" y="215667"/>
                  <a:pt x="14817" y="222250"/>
                  <a:pt x="12700" y="228600"/>
                </a:cubicBezTo>
                <a:lnTo>
                  <a:pt x="9525" y="238125"/>
                </a:lnTo>
                <a:cubicBezTo>
                  <a:pt x="8467" y="241300"/>
                  <a:pt x="7006" y="244368"/>
                  <a:pt x="6350" y="247650"/>
                </a:cubicBezTo>
                <a:cubicBezTo>
                  <a:pt x="2319" y="267804"/>
                  <a:pt x="4484" y="258290"/>
                  <a:pt x="0" y="276225"/>
                </a:cubicBezTo>
                <a:cubicBezTo>
                  <a:pt x="1058" y="299508"/>
                  <a:pt x="1674" y="322816"/>
                  <a:pt x="3175" y="346075"/>
                </a:cubicBezTo>
                <a:cubicBezTo>
                  <a:pt x="3792" y="355639"/>
                  <a:pt x="5803" y="365082"/>
                  <a:pt x="6350" y="374650"/>
                </a:cubicBezTo>
                <a:cubicBezTo>
                  <a:pt x="7153" y="388703"/>
                  <a:pt x="8230" y="463812"/>
                  <a:pt x="12700" y="492125"/>
                </a:cubicBezTo>
                <a:cubicBezTo>
                  <a:pt x="14061" y="500745"/>
                  <a:pt x="17338" y="508967"/>
                  <a:pt x="19050" y="517525"/>
                </a:cubicBezTo>
                <a:cubicBezTo>
                  <a:pt x="23538" y="539964"/>
                  <a:pt x="20518" y="528280"/>
                  <a:pt x="28575" y="552450"/>
                </a:cubicBezTo>
                <a:lnTo>
                  <a:pt x="31750" y="561975"/>
                </a:lnTo>
                <a:cubicBezTo>
                  <a:pt x="32808" y="565150"/>
                  <a:pt x="33069" y="568715"/>
                  <a:pt x="34925" y="571500"/>
                </a:cubicBezTo>
                <a:cubicBezTo>
                  <a:pt x="37042" y="574675"/>
                  <a:pt x="39568" y="577612"/>
                  <a:pt x="41275" y="581025"/>
                </a:cubicBezTo>
                <a:cubicBezTo>
                  <a:pt x="42772" y="584018"/>
                  <a:pt x="42083" y="588183"/>
                  <a:pt x="44450" y="590550"/>
                </a:cubicBezTo>
                <a:lnTo>
                  <a:pt x="44450" y="596900"/>
                </a:lnTo>
                <a:close/>
              </a:path>
            </a:pathLst>
          </a:custGeom>
          <a:solidFill>
            <a:schemeClr val="lt2">
              <a:alpha val="25098"/>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400">
              <a:solidFill>
                <a:schemeClr val="dk1"/>
              </a:solidFill>
              <a:latin typeface="Arial"/>
              <a:ea typeface="Arial"/>
              <a:cs typeface="Arial"/>
              <a:sym typeface="Arial"/>
            </a:endParaRPr>
          </a:p>
        </p:txBody>
      </p:sp>
      <p:sp>
        <p:nvSpPr>
          <p:cNvPr id="571" name="Google Shape;571;p23"/>
          <p:cNvSpPr/>
          <p:nvPr/>
        </p:nvSpPr>
        <p:spPr>
          <a:xfrm>
            <a:off x="8023225" y="3340100"/>
            <a:ext cx="1612900" cy="1454150"/>
          </a:xfrm>
          <a:custGeom>
            <a:rect b="b" l="l" r="r" t="t"/>
            <a:pathLst>
              <a:path extrusionOk="0" h="1454150" w="1612900">
                <a:moveTo>
                  <a:pt x="1482725" y="174625"/>
                </a:moveTo>
                <a:lnTo>
                  <a:pt x="1612900" y="495300"/>
                </a:lnTo>
                <a:cubicBezTo>
                  <a:pt x="1604876" y="502321"/>
                  <a:pt x="1586873" y="514173"/>
                  <a:pt x="1581150" y="527050"/>
                </a:cubicBezTo>
                <a:cubicBezTo>
                  <a:pt x="1578432" y="533167"/>
                  <a:pt x="1576917" y="539750"/>
                  <a:pt x="1574800" y="546100"/>
                </a:cubicBezTo>
                <a:lnTo>
                  <a:pt x="1568450" y="565150"/>
                </a:lnTo>
                <a:lnTo>
                  <a:pt x="1565275" y="574675"/>
                </a:lnTo>
                <a:cubicBezTo>
                  <a:pt x="1564217" y="577850"/>
                  <a:pt x="1564108" y="581523"/>
                  <a:pt x="1562100" y="584200"/>
                </a:cubicBezTo>
                <a:lnTo>
                  <a:pt x="1552575" y="596900"/>
                </a:lnTo>
                <a:lnTo>
                  <a:pt x="1546225" y="615950"/>
                </a:lnTo>
                <a:cubicBezTo>
                  <a:pt x="1545167" y="619125"/>
                  <a:pt x="1544547" y="622482"/>
                  <a:pt x="1543050" y="625475"/>
                </a:cubicBezTo>
                <a:cubicBezTo>
                  <a:pt x="1535203" y="641168"/>
                  <a:pt x="1538197" y="633685"/>
                  <a:pt x="1533525" y="647700"/>
                </a:cubicBezTo>
                <a:cubicBezTo>
                  <a:pt x="1532467" y="655108"/>
                  <a:pt x="1531689" y="662562"/>
                  <a:pt x="1530350" y="669925"/>
                </a:cubicBezTo>
                <a:cubicBezTo>
                  <a:pt x="1529569" y="674218"/>
                  <a:pt x="1528031" y="678346"/>
                  <a:pt x="1527175" y="682625"/>
                </a:cubicBezTo>
                <a:cubicBezTo>
                  <a:pt x="1525912" y="688938"/>
                  <a:pt x="1525152" y="695341"/>
                  <a:pt x="1524000" y="701675"/>
                </a:cubicBezTo>
                <a:cubicBezTo>
                  <a:pt x="1523035" y="706984"/>
                  <a:pt x="1521712" y="712227"/>
                  <a:pt x="1520825" y="717550"/>
                </a:cubicBezTo>
                <a:cubicBezTo>
                  <a:pt x="1519595" y="724932"/>
                  <a:pt x="1519333" y="732483"/>
                  <a:pt x="1517650" y="739775"/>
                </a:cubicBezTo>
                <a:cubicBezTo>
                  <a:pt x="1516145" y="746297"/>
                  <a:pt x="1512400" y="752223"/>
                  <a:pt x="1511300" y="758825"/>
                </a:cubicBezTo>
                <a:cubicBezTo>
                  <a:pt x="1507575" y="781176"/>
                  <a:pt x="1510161" y="771768"/>
                  <a:pt x="1504950" y="787400"/>
                </a:cubicBezTo>
                <a:cubicBezTo>
                  <a:pt x="1503892" y="794808"/>
                  <a:pt x="1502764" y="802207"/>
                  <a:pt x="1501775" y="809625"/>
                </a:cubicBezTo>
                <a:cubicBezTo>
                  <a:pt x="1500647" y="818083"/>
                  <a:pt x="1500003" y="826609"/>
                  <a:pt x="1498600" y="835025"/>
                </a:cubicBezTo>
                <a:cubicBezTo>
                  <a:pt x="1497883" y="839329"/>
                  <a:pt x="1496206" y="843432"/>
                  <a:pt x="1495425" y="847725"/>
                </a:cubicBezTo>
                <a:cubicBezTo>
                  <a:pt x="1494086" y="855088"/>
                  <a:pt x="1493308" y="862542"/>
                  <a:pt x="1492250" y="869950"/>
                </a:cubicBezTo>
                <a:cubicBezTo>
                  <a:pt x="1493999" y="890942"/>
                  <a:pt x="1494892" y="919152"/>
                  <a:pt x="1501775" y="939800"/>
                </a:cubicBezTo>
                <a:cubicBezTo>
                  <a:pt x="1503892" y="946150"/>
                  <a:pt x="1505132" y="952863"/>
                  <a:pt x="1508125" y="958850"/>
                </a:cubicBezTo>
                <a:cubicBezTo>
                  <a:pt x="1510242" y="963083"/>
                  <a:pt x="1512813" y="967118"/>
                  <a:pt x="1514475" y="971550"/>
                </a:cubicBezTo>
                <a:cubicBezTo>
                  <a:pt x="1523262" y="994981"/>
                  <a:pt x="1511131" y="974472"/>
                  <a:pt x="1524000" y="993775"/>
                </a:cubicBezTo>
                <a:cubicBezTo>
                  <a:pt x="1525058" y="998008"/>
                  <a:pt x="1525976" y="1002279"/>
                  <a:pt x="1527175" y="1006475"/>
                </a:cubicBezTo>
                <a:cubicBezTo>
                  <a:pt x="1531182" y="1020498"/>
                  <a:pt x="1531104" y="1013720"/>
                  <a:pt x="1533525" y="1031875"/>
                </a:cubicBezTo>
                <a:cubicBezTo>
                  <a:pt x="1534931" y="1042418"/>
                  <a:pt x="1535196" y="1053096"/>
                  <a:pt x="1536700" y="1063625"/>
                </a:cubicBezTo>
                <a:cubicBezTo>
                  <a:pt x="1536714" y="1063721"/>
                  <a:pt x="1541542" y="1084342"/>
                  <a:pt x="1543050" y="1085850"/>
                </a:cubicBezTo>
                <a:lnTo>
                  <a:pt x="1546225" y="1082675"/>
                </a:lnTo>
                <a:lnTo>
                  <a:pt x="1546225" y="1095375"/>
                </a:lnTo>
                <a:lnTo>
                  <a:pt x="434975" y="1454150"/>
                </a:lnTo>
                <a:lnTo>
                  <a:pt x="0" y="365125"/>
                </a:lnTo>
                <a:lnTo>
                  <a:pt x="1406525" y="0"/>
                </a:lnTo>
                <a:lnTo>
                  <a:pt x="1482725" y="174625"/>
                </a:lnTo>
                <a:close/>
              </a:path>
            </a:pathLst>
          </a:cu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400">
              <a:solidFill>
                <a:schemeClr val="dk1"/>
              </a:solidFill>
              <a:latin typeface="Arial"/>
              <a:ea typeface="Arial"/>
              <a:cs typeface="Arial"/>
              <a:sym typeface="Arial"/>
            </a:endParaRPr>
          </a:p>
        </p:txBody>
      </p:sp>
      <p:pic>
        <p:nvPicPr>
          <p:cNvPr id="572" name="Google Shape;572;p23"/>
          <p:cNvPicPr preferRelativeResize="0"/>
          <p:nvPr/>
        </p:nvPicPr>
        <p:blipFill rotWithShape="1">
          <a:blip r:embed="rId5">
            <a:alphaModFix/>
          </a:blip>
          <a:srcRect b="0" l="0" r="0" t="0"/>
          <a:stretch/>
        </p:blipFill>
        <p:spPr>
          <a:xfrm rot="-960750">
            <a:off x="8266162" y="3898970"/>
            <a:ext cx="1367589" cy="384100"/>
          </a:xfrm>
          <a:prstGeom prst="rect">
            <a:avLst/>
          </a:prstGeom>
          <a:noFill/>
          <a:ln>
            <a:noFill/>
          </a:ln>
        </p:spPr>
      </p:pic>
      <p:pic>
        <p:nvPicPr>
          <p:cNvPr descr="En bild som visar tänd, tecken, mörk, stor&#10;&#10;Automatiskt genererad beskrivning" id="573" name="Google Shape;573;p23"/>
          <p:cNvPicPr preferRelativeResize="0"/>
          <p:nvPr/>
        </p:nvPicPr>
        <p:blipFill rotWithShape="1">
          <a:blip r:embed="rId6">
            <a:alphaModFix/>
          </a:blip>
          <a:srcRect b="0" l="0" r="0" t="0"/>
          <a:stretch/>
        </p:blipFill>
        <p:spPr>
          <a:xfrm>
            <a:off x="10842092" y="474396"/>
            <a:ext cx="765708" cy="765708"/>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xit" presetID="1" presetSubtype="0">
                                  <p:stCondLst>
                                    <p:cond delay="0"/>
                                  </p:stCondLst>
                                  <p:childTnLst>
                                    <p:set>
                                      <p:cBhvr>
                                        <p:cTn dur="1" fill="hold">
                                          <p:stCondLst>
                                            <p:cond delay="1"/>
                                          </p:stCondLst>
                                        </p:cTn>
                                        <p:tgtEl>
                                          <p:spTgt spid="567"/>
                                        </p:tgtEl>
                                        <p:attrNameLst>
                                          <p:attrName>style.visibility</p:attrName>
                                        </p:attrNameLst>
                                      </p:cBhvr>
                                      <p:to>
                                        <p:strVal val="hidden"/>
                                      </p:to>
                                    </p:set>
                                  </p:childTnLst>
                                </p:cTn>
                              </p:par>
                            </p:childTnLst>
                          </p:cTn>
                        </p:par>
                        <p:par>
                          <p:cTn fill="hold">
                            <p:stCondLst>
                              <p:cond delay="1"/>
                            </p:stCondLst>
                            <p:childTnLst>
                              <p:par>
                                <p:cTn fill="hold" nodeType="afterEffect" presetClass="exit" presetID="1" presetSubtype="0">
                                  <p:stCondLst>
                                    <p:cond delay="0"/>
                                  </p:stCondLst>
                                  <p:childTnLst>
                                    <p:set>
                                      <p:cBhvr>
                                        <p:cTn dur="1" fill="hold">
                                          <p:stCondLst>
                                            <p:cond delay="1"/>
                                          </p:stCondLst>
                                        </p:cTn>
                                        <p:tgtEl>
                                          <p:spTgt spid="564"/>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8" name="Shape 578"/>
        <p:cNvGrpSpPr/>
        <p:nvPr/>
      </p:nvGrpSpPr>
      <p:grpSpPr>
        <a:xfrm>
          <a:off x="0" y="0"/>
          <a:ext cx="0" cy="0"/>
          <a:chOff x="0" y="0"/>
          <a:chExt cx="0" cy="0"/>
        </a:xfrm>
      </p:grpSpPr>
      <p:sp>
        <p:nvSpPr>
          <p:cNvPr id="579" name="Google Shape;579;p24"/>
          <p:cNvSpPr txBox="1"/>
          <p:nvPr/>
        </p:nvSpPr>
        <p:spPr>
          <a:xfrm>
            <a:off x="664649" y="897837"/>
            <a:ext cx="9022276" cy="778473"/>
          </a:xfrm>
          <a:prstGeom prst="rect">
            <a:avLst/>
          </a:prstGeom>
          <a:noFill/>
          <a:ln>
            <a:noFill/>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Clr>
                <a:schemeClr val="lt1"/>
              </a:buClr>
              <a:buSzPts val="4000"/>
              <a:buFont typeface="Arial"/>
              <a:buNone/>
            </a:pPr>
            <a:r>
              <a:rPr b="1" i="0" lang="sv-SE" sz="4000">
                <a:solidFill>
                  <a:schemeClr val="lt1"/>
                </a:solidFill>
                <a:latin typeface="Arial"/>
                <a:ea typeface="Arial"/>
                <a:cs typeface="Arial"/>
                <a:sym typeface="Arial"/>
              </a:rPr>
              <a:t>Talent programs</a:t>
            </a:r>
            <a:endParaRPr b="1" i="0" sz="4000" u="none" cap="none" strike="noStrike">
              <a:solidFill>
                <a:srgbClr val="FFFDF9"/>
              </a:solidFill>
              <a:latin typeface="Arial"/>
              <a:ea typeface="Arial"/>
              <a:cs typeface="Arial"/>
              <a:sym typeface="Arial"/>
            </a:endParaRPr>
          </a:p>
        </p:txBody>
      </p:sp>
      <p:sp>
        <p:nvSpPr>
          <p:cNvPr id="580" name="Google Shape;580;p24"/>
          <p:cNvSpPr txBox="1"/>
          <p:nvPr/>
        </p:nvSpPr>
        <p:spPr>
          <a:xfrm>
            <a:off x="937871" y="1843574"/>
            <a:ext cx="3061292" cy="778473"/>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Clr>
                <a:srgbClr val="FFFDF9"/>
              </a:buClr>
              <a:buSzPts val="2400"/>
              <a:buFont typeface="Arial"/>
              <a:buNone/>
            </a:pPr>
            <a:r>
              <a:rPr b="1" i="0" lang="sv-SE" sz="2400" u="none" cap="none" strike="noStrike">
                <a:solidFill>
                  <a:srgbClr val="FFFDF9"/>
                </a:solidFill>
                <a:latin typeface="Arial"/>
                <a:ea typeface="Arial"/>
                <a:cs typeface="Arial"/>
                <a:sym typeface="Arial"/>
              </a:rPr>
              <a:t>Young Talent program</a:t>
            </a:r>
            <a:endParaRPr/>
          </a:p>
        </p:txBody>
      </p:sp>
      <p:sp>
        <p:nvSpPr>
          <p:cNvPr id="581" name="Google Shape;581;p24"/>
          <p:cNvSpPr txBox="1"/>
          <p:nvPr/>
        </p:nvSpPr>
        <p:spPr>
          <a:xfrm>
            <a:off x="937870" y="2651627"/>
            <a:ext cx="2961674" cy="95410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sv-SE" sz="1400">
                <a:solidFill>
                  <a:srgbClr val="FFFDF9"/>
                </a:solidFill>
                <a:latin typeface="Arial"/>
                <a:ea typeface="Arial"/>
                <a:cs typeface="Arial"/>
                <a:sym typeface="Arial"/>
              </a:rPr>
              <a:t>Young machine learning talents working with AI Sweden and partners during fall 2021. New recruitment 2022.</a:t>
            </a:r>
            <a:endParaRPr sz="1400">
              <a:solidFill>
                <a:schemeClr val="lt1"/>
              </a:solidFill>
              <a:latin typeface="Arial"/>
              <a:ea typeface="Arial"/>
              <a:cs typeface="Arial"/>
              <a:sym typeface="Arial"/>
            </a:endParaRPr>
          </a:p>
        </p:txBody>
      </p:sp>
      <p:sp>
        <p:nvSpPr>
          <p:cNvPr id="582" name="Google Shape;582;p24"/>
          <p:cNvSpPr txBox="1"/>
          <p:nvPr/>
        </p:nvSpPr>
        <p:spPr>
          <a:xfrm>
            <a:off x="4576046" y="1909879"/>
            <a:ext cx="2359215" cy="745317"/>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Clr>
                <a:srgbClr val="FFFDF9"/>
              </a:buClr>
              <a:buSzPts val="2400"/>
              <a:buFont typeface="Arial"/>
              <a:buNone/>
            </a:pPr>
            <a:r>
              <a:rPr b="1" i="0" lang="sv-SE" sz="2400">
                <a:solidFill>
                  <a:srgbClr val="FFFDF9"/>
                </a:solidFill>
                <a:latin typeface="Arial"/>
                <a:ea typeface="Arial"/>
                <a:cs typeface="Arial"/>
                <a:sym typeface="Arial"/>
              </a:rPr>
              <a:t>Junior AI Change Agents</a:t>
            </a:r>
            <a:endParaRPr b="1" i="0" sz="2400" u="none" cap="none" strike="noStrike">
              <a:solidFill>
                <a:srgbClr val="FFFDF9"/>
              </a:solidFill>
              <a:latin typeface="Arial"/>
              <a:ea typeface="Arial"/>
              <a:cs typeface="Arial"/>
              <a:sym typeface="Arial"/>
            </a:endParaRPr>
          </a:p>
        </p:txBody>
      </p:sp>
      <p:sp>
        <p:nvSpPr>
          <p:cNvPr id="583" name="Google Shape;583;p24"/>
          <p:cNvSpPr txBox="1"/>
          <p:nvPr/>
        </p:nvSpPr>
        <p:spPr>
          <a:xfrm>
            <a:off x="4590444" y="2642839"/>
            <a:ext cx="3061292" cy="116955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sv-SE" sz="1400">
                <a:solidFill>
                  <a:srgbClr val="FFFDF9"/>
                </a:solidFill>
                <a:latin typeface="Arial"/>
                <a:ea typeface="Arial"/>
                <a:cs typeface="Arial"/>
                <a:sym typeface="Arial"/>
              </a:rPr>
              <a:t>Students from Hyper Island’s “AI Business Consultants” program joined AI Sweden for an 8-month internship in October, 2021. New cohort 2022.</a:t>
            </a:r>
            <a:endParaRPr sz="1400">
              <a:solidFill>
                <a:schemeClr val="lt1"/>
              </a:solidFill>
              <a:latin typeface="Arial"/>
              <a:ea typeface="Arial"/>
              <a:cs typeface="Arial"/>
              <a:sym typeface="Arial"/>
            </a:endParaRPr>
          </a:p>
        </p:txBody>
      </p:sp>
      <p:sp>
        <p:nvSpPr>
          <p:cNvPr id="584" name="Google Shape;584;p24"/>
          <p:cNvSpPr txBox="1"/>
          <p:nvPr/>
        </p:nvSpPr>
        <p:spPr>
          <a:xfrm>
            <a:off x="8276998" y="1946260"/>
            <a:ext cx="3334515" cy="700436"/>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Clr>
                <a:srgbClr val="FFFDF9"/>
              </a:buClr>
              <a:buSzPts val="2400"/>
              <a:buFont typeface="Arial"/>
              <a:buNone/>
            </a:pPr>
            <a:r>
              <a:rPr b="1" i="0" lang="sv-SE" sz="2400">
                <a:solidFill>
                  <a:srgbClr val="FFFDF9"/>
                </a:solidFill>
                <a:latin typeface="Arial"/>
                <a:ea typeface="Arial"/>
                <a:cs typeface="Arial"/>
                <a:sym typeface="Arial"/>
              </a:rPr>
              <a:t>International graduate program</a:t>
            </a:r>
            <a:endParaRPr b="1" i="0" sz="2400" u="none" cap="none" strike="noStrike">
              <a:solidFill>
                <a:srgbClr val="FFFDF9"/>
              </a:solidFill>
              <a:latin typeface="Arial"/>
              <a:ea typeface="Arial"/>
              <a:cs typeface="Arial"/>
              <a:sym typeface="Arial"/>
            </a:endParaRPr>
          </a:p>
        </p:txBody>
      </p:sp>
      <p:sp>
        <p:nvSpPr>
          <p:cNvPr id="585" name="Google Shape;585;p24"/>
          <p:cNvSpPr txBox="1"/>
          <p:nvPr/>
        </p:nvSpPr>
        <p:spPr>
          <a:xfrm>
            <a:off x="8271468" y="2644333"/>
            <a:ext cx="2599854" cy="116955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sv-SE" sz="1400">
                <a:solidFill>
                  <a:schemeClr val="lt1"/>
                </a:solidFill>
                <a:latin typeface="Arial"/>
                <a:ea typeface="Arial"/>
                <a:cs typeface="Arial"/>
                <a:sym typeface="Arial"/>
              </a:rPr>
              <a:t>18-month program in rotation between a minimum of </a:t>
            </a:r>
            <a:br>
              <a:rPr lang="sv-SE" sz="1400">
                <a:solidFill>
                  <a:schemeClr val="lt1"/>
                </a:solidFill>
                <a:latin typeface="Arial"/>
                <a:ea typeface="Arial"/>
                <a:cs typeface="Arial"/>
                <a:sym typeface="Arial"/>
              </a:rPr>
            </a:br>
            <a:r>
              <a:rPr lang="sv-SE" sz="1400">
                <a:solidFill>
                  <a:schemeClr val="lt1"/>
                </a:solidFill>
                <a:latin typeface="Arial"/>
                <a:ea typeface="Arial"/>
                <a:cs typeface="Arial"/>
                <a:sym typeface="Arial"/>
              </a:rPr>
              <a:t>3 partners. First program started Oct 2021. New recruitment 2022.</a:t>
            </a:r>
            <a:endParaRPr sz="1400">
              <a:solidFill>
                <a:schemeClr val="lt1"/>
              </a:solidFill>
              <a:latin typeface="Arial"/>
              <a:ea typeface="Arial"/>
              <a:cs typeface="Arial"/>
              <a:sym typeface="Arial"/>
            </a:endParaRPr>
          </a:p>
        </p:txBody>
      </p:sp>
      <p:sp>
        <p:nvSpPr>
          <p:cNvPr id="586" name="Google Shape;586;p24"/>
          <p:cNvSpPr txBox="1"/>
          <p:nvPr/>
        </p:nvSpPr>
        <p:spPr>
          <a:xfrm>
            <a:off x="937871" y="3803083"/>
            <a:ext cx="3061292" cy="1174723"/>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Clr>
                <a:srgbClr val="FFFDF9"/>
              </a:buClr>
              <a:buSzPts val="2400"/>
              <a:buFont typeface="Arial"/>
              <a:buNone/>
            </a:pPr>
            <a:r>
              <a:rPr b="1" i="0" lang="sv-SE" sz="2400">
                <a:solidFill>
                  <a:srgbClr val="FFFDF9"/>
                </a:solidFill>
                <a:latin typeface="Arial"/>
                <a:ea typeface="Arial"/>
                <a:cs typeface="Arial"/>
                <a:sym typeface="Arial"/>
              </a:rPr>
              <a:t>Systems Engineer program</a:t>
            </a:r>
            <a:endParaRPr b="1" i="0" sz="2400" u="none" cap="none" strike="noStrike">
              <a:solidFill>
                <a:srgbClr val="FFFDF9"/>
              </a:solidFill>
              <a:latin typeface="Arial"/>
              <a:ea typeface="Arial"/>
              <a:cs typeface="Arial"/>
              <a:sym typeface="Arial"/>
            </a:endParaRPr>
          </a:p>
        </p:txBody>
      </p:sp>
      <p:sp>
        <p:nvSpPr>
          <p:cNvPr id="587" name="Google Shape;587;p24"/>
          <p:cNvSpPr txBox="1"/>
          <p:nvPr/>
        </p:nvSpPr>
        <p:spPr>
          <a:xfrm>
            <a:off x="937869" y="4943300"/>
            <a:ext cx="2738019" cy="95410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sv-SE" sz="1400">
                <a:solidFill>
                  <a:srgbClr val="FFFDF9"/>
                </a:solidFill>
                <a:latin typeface="Arial"/>
                <a:ea typeface="Arial"/>
                <a:cs typeface="Arial"/>
                <a:sym typeface="Arial"/>
              </a:rPr>
              <a:t>Recruitment program starting with 3 months dedicated to training. In development, start late 2021.</a:t>
            </a:r>
            <a:endParaRPr sz="1400">
              <a:solidFill>
                <a:schemeClr val="lt1"/>
              </a:solidFill>
              <a:latin typeface="Arial"/>
              <a:ea typeface="Arial"/>
              <a:cs typeface="Arial"/>
              <a:sym typeface="Arial"/>
            </a:endParaRPr>
          </a:p>
        </p:txBody>
      </p:sp>
      <p:sp>
        <p:nvSpPr>
          <p:cNvPr id="588" name="Google Shape;588;p24"/>
          <p:cNvSpPr txBox="1"/>
          <p:nvPr/>
        </p:nvSpPr>
        <p:spPr>
          <a:xfrm>
            <a:off x="4590444" y="4115966"/>
            <a:ext cx="3061292" cy="859365"/>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Clr>
                <a:srgbClr val="FFFDF9"/>
              </a:buClr>
              <a:buSzPts val="2400"/>
              <a:buFont typeface="Arial"/>
              <a:buNone/>
            </a:pPr>
            <a:r>
              <a:rPr b="1" i="0" lang="sv-SE" sz="2400">
                <a:solidFill>
                  <a:srgbClr val="FFFDF9"/>
                </a:solidFill>
                <a:latin typeface="Arial"/>
                <a:ea typeface="Arial"/>
                <a:cs typeface="Arial"/>
                <a:sym typeface="Arial"/>
              </a:rPr>
              <a:t>Talent attraction team</a:t>
            </a:r>
            <a:endParaRPr b="1" i="0" sz="2400" u="none" cap="none" strike="noStrike">
              <a:solidFill>
                <a:srgbClr val="FFFDF9"/>
              </a:solidFill>
              <a:latin typeface="Arial"/>
              <a:ea typeface="Arial"/>
              <a:cs typeface="Arial"/>
              <a:sym typeface="Arial"/>
            </a:endParaRPr>
          </a:p>
        </p:txBody>
      </p:sp>
      <p:sp>
        <p:nvSpPr>
          <p:cNvPr id="589" name="Google Shape;589;p24"/>
          <p:cNvSpPr txBox="1"/>
          <p:nvPr/>
        </p:nvSpPr>
        <p:spPr>
          <a:xfrm>
            <a:off x="4590443" y="4940825"/>
            <a:ext cx="2500754" cy="73866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sv-SE" sz="1400">
                <a:solidFill>
                  <a:schemeClr val="lt1"/>
                </a:solidFill>
                <a:latin typeface="Arial"/>
                <a:ea typeface="Arial"/>
                <a:cs typeface="Arial"/>
                <a:sym typeface="Arial"/>
              </a:rPr>
              <a:t>Group of partners jointly developing talent attraction programs.</a:t>
            </a:r>
            <a:endParaRPr sz="1400">
              <a:solidFill>
                <a:schemeClr val="lt1"/>
              </a:solidFill>
              <a:latin typeface="Arial"/>
              <a:ea typeface="Arial"/>
              <a:cs typeface="Arial"/>
              <a:sym typeface="Arial"/>
            </a:endParaRPr>
          </a:p>
        </p:txBody>
      </p:sp>
      <p:grpSp>
        <p:nvGrpSpPr>
          <p:cNvPr id="590" name="Google Shape;590;p24"/>
          <p:cNvGrpSpPr/>
          <p:nvPr/>
        </p:nvGrpSpPr>
        <p:grpSpPr>
          <a:xfrm>
            <a:off x="8090857" y="4282528"/>
            <a:ext cx="2907266" cy="1016025"/>
            <a:chOff x="8090857" y="4282528"/>
            <a:chExt cx="2907266" cy="1016025"/>
          </a:xfrm>
        </p:grpSpPr>
        <p:pic>
          <p:nvPicPr>
            <p:cNvPr id="591" name="Google Shape;591;p24"/>
            <p:cNvPicPr preferRelativeResize="0"/>
            <p:nvPr/>
          </p:nvPicPr>
          <p:blipFill rotWithShape="1">
            <a:blip r:embed="rId3">
              <a:alphaModFix/>
            </a:blip>
            <a:srcRect b="44387" l="3771" r="49664" t="26692"/>
            <a:stretch/>
          </p:blipFill>
          <p:spPr>
            <a:xfrm>
              <a:off x="8090857" y="4282528"/>
              <a:ext cx="2907266" cy="1016025"/>
            </a:xfrm>
            <a:prstGeom prst="rect">
              <a:avLst/>
            </a:prstGeom>
            <a:noFill/>
            <a:ln>
              <a:noFill/>
            </a:ln>
          </p:spPr>
        </p:pic>
        <p:sp>
          <p:nvSpPr>
            <p:cNvPr id="592" name="Google Shape;592;p24"/>
            <p:cNvSpPr txBox="1"/>
            <p:nvPr/>
          </p:nvSpPr>
          <p:spPr>
            <a:xfrm>
              <a:off x="8487589" y="4518553"/>
              <a:ext cx="2347179" cy="700436"/>
            </a:xfrm>
            <a:prstGeom prst="rect">
              <a:avLst/>
            </a:prstGeom>
            <a:noFill/>
            <a:ln>
              <a:noFill/>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Clr>
                  <a:schemeClr val="dk2"/>
                </a:buClr>
                <a:buSzPts val="1600"/>
                <a:buFont typeface="Arial"/>
                <a:buNone/>
              </a:pPr>
              <a:r>
                <a:rPr b="1" i="0" lang="sv-SE" sz="1600" u="sng">
                  <a:solidFill>
                    <a:schemeClr val="dk2"/>
                  </a:solidFill>
                  <a:latin typeface="Arial"/>
                  <a:ea typeface="Arial"/>
                  <a:cs typeface="Arial"/>
                  <a:sym typeface="Arial"/>
                  <a:hlinkClick r:id="rId4">
                    <a:extLst>
                      <a:ext uri="{A12FA001-AC4F-418D-AE19-62706E023703}">
                        <ahyp:hlinkClr val="tx"/>
                      </a:ext>
                    </a:extLst>
                  </a:hlinkClick>
                </a:rPr>
                <a:t>Stay up to date about our talent programs</a:t>
              </a:r>
              <a:r>
                <a:rPr b="1" i="0" lang="sv-SE" sz="1600">
                  <a:solidFill>
                    <a:schemeClr val="dk2"/>
                  </a:solidFill>
                  <a:latin typeface="Arial"/>
                  <a:ea typeface="Arial"/>
                  <a:cs typeface="Arial"/>
                  <a:sym typeface="Arial"/>
                </a:rPr>
                <a:t>.</a:t>
              </a:r>
              <a:endParaRPr b="1" i="0" sz="1600" cap="none" strike="noStrike">
                <a:solidFill>
                  <a:schemeClr val="dk2"/>
                </a:solidFill>
                <a:latin typeface="Arial"/>
                <a:ea typeface="Arial"/>
                <a:cs typeface="Arial"/>
                <a:sym typeface="Arial"/>
              </a:endParaRPr>
            </a:p>
          </p:txBody>
        </p:sp>
        <p:sp>
          <p:nvSpPr>
            <p:cNvPr id="593" name="Google Shape;593;p24"/>
            <p:cNvSpPr/>
            <p:nvPr/>
          </p:nvSpPr>
          <p:spPr>
            <a:xfrm flipH="1" rot="-5400000">
              <a:off x="8271246" y="4540227"/>
              <a:ext cx="178723" cy="249765"/>
            </a:xfrm>
            <a:prstGeom prst="downArrow">
              <a:avLst>
                <a:gd fmla="val 50000" name="adj1"/>
                <a:gd fmla="val 50000" name="adj2"/>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FFFDF9"/>
                </a:solidFill>
                <a:latin typeface="Arial"/>
                <a:ea typeface="Arial"/>
                <a:cs typeface="Arial"/>
                <a:sym typeface="Arial"/>
              </a:endParaRPr>
            </a:p>
          </p:txBody>
        </p:sp>
      </p:grpSp>
      <p:sp>
        <p:nvSpPr>
          <p:cNvPr id="594" name="Google Shape;594;p24"/>
          <p:cNvSpPr txBox="1"/>
          <p:nvPr/>
        </p:nvSpPr>
        <p:spPr>
          <a:xfrm>
            <a:off x="223216" y="188636"/>
            <a:ext cx="6527094"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sv-SE" sz="1400">
                <a:solidFill>
                  <a:schemeClr val="accent3"/>
                </a:solidFill>
                <a:latin typeface="Arial"/>
                <a:ea typeface="Arial"/>
                <a:cs typeface="Arial"/>
                <a:sym typeface="Arial"/>
              </a:rPr>
              <a:t>Partner network | Knowledge and resources | </a:t>
            </a:r>
            <a:r>
              <a:rPr lang="sv-SE" sz="1400">
                <a:solidFill>
                  <a:schemeClr val="lt1"/>
                </a:solidFill>
                <a:latin typeface="Arial"/>
                <a:ea typeface="Arial"/>
                <a:cs typeface="Arial"/>
                <a:sym typeface="Arial"/>
              </a:rPr>
              <a:t>Talent </a:t>
            </a:r>
            <a:r>
              <a:rPr lang="sv-SE" sz="1400">
                <a:solidFill>
                  <a:schemeClr val="accent3"/>
                </a:solidFill>
                <a:latin typeface="Arial"/>
                <a:ea typeface="Arial"/>
                <a:cs typeface="Arial"/>
                <a:sym typeface="Arial"/>
              </a:rPr>
              <a:t>| Leadership</a:t>
            </a:r>
            <a:endParaRPr sz="1400">
              <a:solidFill>
                <a:schemeClr val="accent3"/>
              </a:solidFill>
              <a:latin typeface="Calibri"/>
              <a:ea typeface="Calibri"/>
              <a:cs typeface="Calibri"/>
              <a:sym typeface="Calibri"/>
            </a:endParaRPr>
          </a:p>
          <a:p>
            <a:pPr indent="0" lvl="0" marL="0" marR="0" rtl="0" algn="l">
              <a:spcBef>
                <a:spcPts val="0"/>
              </a:spcBef>
              <a:spcAft>
                <a:spcPts val="0"/>
              </a:spcAft>
              <a:buNone/>
            </a:pPr>
            <a:r>
              <a:t/>
            </a:r>
            <a:endParaRPr sz="1400">
              <a:solidFill>
                <a:srgbClr val="FF153B"/>
              </a:solidFill>
              <a:latin typeface="Arial"/>
              <a:ea typeface="Arial"/>
              <a:cs typeface="Arial"/>
              <a:sym typeface="Arial"/>
            </a:endParaRPr>
          </a:p>
        </p:txBody>
      </p:sp>
      <p:cxnSp>
        <p:nvCxnSpPr>
          <p:cNvPr id="595" name="Google Shape;595;p24"/>
          <p:cNvCxnSpPr/>
          <p:nvPr/>
        </p:nvCxnSpPr>
        <p:spPr>
          <a:xfrm>
            <a:off x="796351" y="1909879"/>
            <a:ext cx="0" cy="1687067"/>
          </a:xfrm>
          <a:prstGeom prst="straightConnector1">
            <a:avLst/>
          </a:prstGeom>
          <a:noFill/>
          <a:ln cap="flat" cmpd="sng" w="38100">
            <a:solidFill>
              <a:schemeClr val="lt2"/>
            </a:solidFill>
            <a:prstDash val="solid"/>
            <a:miter lim="800000"/>
            <a:headEnd len="sm" w="sm" type="none"/>
            <a:tailEnd len="sm" w="sm" type="none"/>
          </a:ln>
        </p:spPr>
      </p:cxnSp>
      <p:cxnSp>
        <p:nvCxnSpPr>
          <p:cNvPr id="596" name="Google Shape;596;p24"/>
          <p:cNvCxnSpPr/>
          <p:nvPr/>
        </p:nvCxnSpPr>
        <p:spPr>
          <a:xfrm>
            <a:off x="4428106" y="1909879"/>
            <a:ext cx="0" cy="1687067"/>
          </a:xfrm>
          <a:prstGeom prst="straightConnector1">
            <a:avLst/>
          </a:prstGeom>
          <a:noFill/>
          <a:ln cap="flat" cmpd="sng" w="38100">
            <a:solidFill>
              <a:schemeClr val="lt2"/>
            </a:solidFill>
            <a:prstDash val="solid"/>
            <a:miter lim="800000"/>
            <a:headEnd len="sm" w="sm" type="none"/>
            <a:tailEnd len="sm" w="sm" type="none"/>
          </a:ln>
        </p:spPr>
      </p:cxnSp>
      <p:cxnSp>
        <p:nvCxnSpPr>
          <p:cNvPr id="597" name="Google Shape;597;p24"/>
          <p:cNvCxnSpPr/>
          <p:nvPr/>
        </p:nvCxnSpPr>
        <p:spPr>
          <a:xfrm>
            <a:off x="8096616" y="1909879"/>
            <a:ext cx="0" cy="1687067"/>
          </a:xfrm>
          <a:prstGeom prst="straightConnector1">
            <a:avLst/>
          </a:prstGeom>
          <a:noFill/>
          <a:ln cap="flat" cmpd="sng" w="38100">
            <a:solidFill>
              <a:schemeClr val="lt2"/>
            </a:solidFill>
            <a:prstDash val="solid"/>
            <a:miter lim="800000"/>
            <a:headEnd len="sm" w="sm" type="none"/>
            <a:tailEnd len="sm" w="sm" type="none"/>
          </a:ln>
        </p:spPr>
      </p:cxnSp>
      <p:cxnSp>
        <p:nvCxnSpPr>
          <p:cNvPr id="598" name="Google Shape;598;p24"/>
          <p:cNvCxnSpPr/>
          <p:nvPr/>
        </p:nvCxnSpPr>
        <p:spPr>
          <a:xfrm>
            <a:off x="796351" y="4215239"/>
            <a:ext cx="0" cy="1687067"/>
          </a:xfrm>
          <a:prstGeom prst="straightConnector1">
            <a:avLst/>
          </a:prstGeom>
          <a:noFill/>
          <a:ln cap="flat" cmpd="sng" w="38100">
            <a:solidFill>
              <a:schemeClr val="lt2"/>
            </a:solidFill>
            <a:prstDash val="solid"/>
            <a:miter lim="800000"/>
            <a:headEnd len="sm" w="sm" type="none"/>
            <a:tailEnd len="sm" w="sm" type="none"/>
          </a:ln>
        </p:spPr>
      </p:cxnSp>
      <p:cxnSp>
        <p:nvCxnSpPr>
          <p:cNvPr id="599" name="Google Shape;599;p24"/>
          <p:cNvCxnSpPr/>
          <p:nvPr/>
        </p:nvCxnSpPr>
        <p:spPr>
          <a:xfrm>
            <a:off x="4428106" y="4215239"/>
            <a:ext cx="0" cy="1687067"/>
          </a:xfrm>
          <a:prstGeom prst="straightConnector1">
            <a:avLst/>
          </a:prstGeom>
          <a:noFill/>
          <a:ln cap="flat" cmpd="sng" w="38100">
            <a:solidFill>
              <a:schemeClr val="lt2"/>
            </a:solidFill>
            <a:prstDash val="solid"/>
            <a:miter lim="800000"/>
            <a:headEnd len="sm" w="sm" type="none"/>
            <a:tailEnd len="sm" w="sm" type="none"/>
          </a:ln>
        </p:spPr>
      </p:cxn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4" name="Shape 604"/>
        <p:cNvGrpSpPr/>
        <p:nvPr/>
      </p:nvGrpSpPr>
      <p:grpSpPr>
        <a:xfrm>
          <a:off x="0" y="0"/>
          <a:ext cx="0" cy="0"/>
          <a:chOff x="0" y="0"/>
          <a:chExt cx="0" cy="0"/>
        </a:xfrm>
      </p:grpSpPr>
      <p:pic>
        <p:nvPicPr>
          <p:cNvPr id="605" name="Google Shape;605;p25"/>
          <p:cNvPicPr preferRelativeResize="0"/>
          <p:nvPr/>
        </p:nvPicPr>
        <p:blipFill rotWithShape="1">
          <a:blip r:embed="rId3">
            <a:alphaModFix/>
          </a:blip>
          <a:srcRect b="0" l="0" r="0" t="0"/>
          <a:stretch/>
        </p:blipFill>
        <p:spPr>
          <a:xfrm flipH="1" rot="10800000">
            <a:off x="5334000" y="68580"/>
            <a:ext cx="6858000" cy="6858000"/>
          </a:xfrm>
          <a:prstGeom prst="rect">
            <a:avLst/>
          </a:prstGeom>
          <a:noFill/>
          <a:ln>
            <a:noFill/>
          </a:ln>
        </p:spPr>
      </p:pic>
      <p:sp>
        <p:nvSpPr>
          <p:cNvPr id="606" name="Google Shape;606;p25"/>
          <p:cNvSpPr txBox="1"/>
          <p:nvPr/>
        </p:nvSpPr>
        <p:spPr>
          <a:xfrm>
            <a:off x="664649" y="897837"/>
            <a:ext cx="9022276" cy="778473"/>
          </a:xfrm>
          <a:prstGeom prst="rect">
            <a:avLst/>
          </a:prstGeom>
          <a:noFill/>
          <a:ln>
            <a:noFill/>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Clr>
                <a:schemeClr val="lt1"/>
              </a:buClr>
              <a:buSzPts val="4000"/>
              <a:buFont typeface="Arial"/>
              <a:buNone/>
            </a:pPr>
            <a:r>
              <a:rPr b="1" i="0" lang="sv-SE" sz="4000">
                <a:solidFill>
                  <a:schemeClr val="lt1"/>
                </a:solidFill>
                <a:latin typeface="Arial"/>
                <a:ea typeface="Arial"/>
                <a:cs typeface="Arial"/>
                <a:sym typeface="Arial"/>
              </a:rPr>
              <a:t>AI Sweden Job board</a:t>
            </a:r>
            <a:endParaRPr b="1" i="0" sz="4000">
              <a:solidFill>
                <a:srgbClr val="FFFDF9"/>
              </a:solidFill>
              <a:latin typeface="Arial"/>
              <a:ea typeface="Arial"/>
              <a:cs typeface="Arial"/>
              <a:sym typeface="Arial"/>
            </a:endParaRPr>
          </a:p>
        </p:txBody>
      </p:sp>
      <p:grpSp>
        <p:nvGrpSpPr>
          <p:cNvPr id="607" name="Google Shape;607;p25"/>
          <p:cNvGrpSpPr/>
          <p:nvPr/>
        </p:nvGrpSpPr>
        <p:grpSpPr>
          <a:xfrm>
            <a:off x="998489" y="2323230"/>
            <a:ext cx="3125306" cy="1460522"/>
            <a:chOff x="858595" y="2486836"/>
            <a:chExt cx="3125306" cy="1460522"/>
          </a:xfrm>
        </p:grpSpPr>
        <p:sp>
          <p:nvSpPr>
            <p:cNvPr id="608" name="Google Shape;608;p25"/>
            <p:cNvSpPr txBox="1"/>
            <p:nvPr/>
          </p:nvSpPr>
          <p:spPr>
            <a:xfrm>
              <a:off x="858596" y="2486836"/>
              <a:ext cx="3125305" cy="488733"/>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FFFDF9"/>
                </a:buClr>
                <a:buSzPts val="2400"/>
                <a:buFont typeface="Arial"/>
                <a:buNone/>
              </a:pPr>
              <a:r>
                <a:rPr b="1" i="0" lang="sv-SE" sz="2400">
                  <a:solidFill>
                    <a:srgbClr val="FFFDF9"/>
                  </a:solidFill>
                  <a:latin typeface="Arial"/>
                  <a:ea typeface="Arial"/>
                  <a:cs typeface="Arial"/>
                  <a:sym typeface="Arial"/>
                </a:rPr>
                <a:t>700+ job seekers already signed up</a:t>
              </a:r>
              <a:endParaRPr/>
            </a:p>
          </p:txBody>
        </p:sp>
        <p:sp>
          <p:nvSpPr>
            <p:cNvPr id="609" name="Google Shape;609;p25"/>
            <p:cNvSpPr txBox="1"/>
            <p:nvPr/>
          </p:nvSpPr>
          <p:spPr>
            <a:xfrm>
              <a:off x="858595" y="3208694"/>
              <a:ext cx="3036596" cy="73866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sv-SE" sz="1400">
                  <a:solidFill>
                    <a:srgbClr val="FFFDF9"/>
                  </a:solidFill>
                  <a:latin typeface="Arial"/>
                  <a:ea typeface="Arial"/>
                  <a:cs typeface="Arial"/>
                  <a:sym typeface="Arial"/>
                </a:rPr>
                <a:t>A growing pool of candidates with a Swedish and international reach. This is the way for AI talent to grow.</a:t>
              </a:r>
              <a:endParaRPr/>
            </a:p>
          </p:txBody>
        </p:sp>
      </p:grpSp>
      <p:grpSp>
        <p:nvGrpSpPr>
          <p:cNvPr id="610" name="Google Shape;610;p25"/>
          <p:cNvGrpSpPr/>
          <p:nvPr/>
        </p:nvGrpSpPr>
        <p:grpSpPr>
          <a:xfrm>
            <a:off x="4509786" y="2314665"/>
            <a:ext cx="3417263" cy="1490034"/>
            <a:chOff x="4392822" y="2419980"/>
            <a:chExt cx="3417263" cy="1490034"/>
          </a:xfrm>
        </p:grpSpPr>
        <p:sp>
          <p:nvSpPr>
            <p:cNvPr id="611" name="Google Shape;611;p25"/>
            <p:cNvSpPr txBox="1"/>
            <p:nvPr/>
          </p:nvSpPr>
          <p:spPr>
            <a:xfrm>
              <a:off x="4392823" y="2419980"/>
              <a:ext cx="2903382" cy="730423"/>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Clr>
                  <a:srgbClr val="FFFDF9"/>
                </a:buClr>
                <a:buSzPts val="2400"/>
                <a:buFont typeface="Arial"/>
                <a:buNone/>
              </a:pPr>
              <a:r>
                <a:rPr b="1" i="0" lang="sv-SE" sz="2400">
                  <a:solidFill>
                    <a:srgbClr val="FFFDF9"/>
                  </a:solidFill>
                  <a:latin typeface="Arial"/>
                  <a:ea typeface="Arial"/>
                  <a:cs typeface="Arial"/>
                  <a:sym typeface="Arial"/>
                </a:rPr>
                <a:t>Promote partners’ job ads</a:t>
              </a:r>
              <a:endParaRPr/>
            </a:p>
          </p:txBody>
        </p:sp>
        <p:sp>
          <p:nvSpPr>
            <p:cNvPr id="612" name="Google Shape;612;p25"/>
            <p:cNvSpPr txBox="1"/>
            <p:nvPr/>
          </p:nvSpPr>
          <p:spPr>
            <a:xfrm>
              <a:off x="4392822" y="3171350"/>
              <a:ext cx="3417263" cy="73866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sv-SE" sz="1400">
                  <a:solidFill>
                    <a:schemeClr val="lt1"/>
                  </a:solidFill>
                  <a:latin typeface="Arial"/>
                  <a:ea typeface="Arial"/>
                  <a:cs typeface="Arial"/>
                  <a:sym typeface="Arial"/>
                </a:rPr>
                <a:t>The Job Board page doesn’t manage actual applications. Instead, it is a showcase of what is available. </a:t>
              </a:r>
              <a:endParaRPr sz="1400">
                <a:solidFill>
                  <a:schemeClr val="lt1"/>
                </a:solidFill>
                <a:latin typeface="Arial"/>
                <a:ea typeface="Arial"/>
                <a:cs typeface="Arial"/>
                <a:sym typeface="Arial"/>
              </a:endParaRPr>
            </a:p>
          </p:txBody>
        </p:sp>
      </p:grpSp>
      <p:sp>
        <p:nvSpPr>
          <p:cNvPr id="613" name="Google Shape;613;p25"/>
          <p:cNvSpPr txBox="1"/>
          <p:nvPr/>
        </p:nvSpPr>
        <p:spPr>
          <a:xfrm>
            <a:off x="985912" y="4218257"/>
            <a:ext cx="3036607" cy="75828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Clr>
                <a:srgbClr val="FFFDF9"/>
              </a:buClr>
              <a:buSzPts val="2400"/>
              <a:buFont typeface="Arial"/>
              <a:buNone/>
            </a:pPr>
            <a:r>
              <a:rPr b="1" i="0" lang="sv-SE" sz="2400">
                <a:solidFill>
                  <a:srgbClr val="FFFDF9"/>
                </a:solidFill>
                <a:latin typeface="Arial"/>
                <a:ea typeface="Arial"/>
                <a:cs typeface="Arial"/>
                <a:sym typeface="Arial"/>
              </a:rPr>
              <a:t>Free and easy </a:t>
            </a:r>
            <a:br>
              <a:rPr b="1" i="0" lang="sv-SE" sz="2400">
                <a:solidFill>
                  <a:srgbClr val="FFFDF9"/>
                </a:solidFill>
                <a:latin typeface="Arial"/>
                <a:ea typeface="Arial"/>
                <a:cs typeface="Arial"/>
                <a:sym typeface="Arial"/>
              </a:rPr>
            </a:br>
            <a:r>
              <a:rPr b="1" i="0" lang="sv-SE" sz="2400">
                <a:solidFill>
                  <a:srgbClr val="FFFDF9"/>
                </a:solidFill>
                <a:latin typeface="Arial"/>
                <a:ea typeface="Arial"/>
                <a:cs typeface="Arial"/>
                <a:sym typeface="Arial"/>
              </a:rPr>
              <a:t>to use</a:t>
            </a:r>
            <a:endParaRPr/>
          </a:p>
        </p:txBody>
      </p:sp>
      <p:sp>
        <p:nvSpPr>
          <p:cNvPr id="614" name="Google Shape;614;p25"/>
          <p:cNvSpPr txBox="1"/>
          <p:nvPr/>
        </p:nvSpPr>
        <p:spPr>
          <a:xfrm>
            <a:off x="982970" y="4944917"/>
            <a:ext cx="2616227" cy="73866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sv-SE" sz="1400">
                <a:solidFill>
                  <a:schemeClr val="lt1"/>
                </a:solidFill>
                <a:latin typeface="Arial"/>
                <a:ea typeface="Arial"/>
                <a:cs typeface="Arial"/>
                <a:sym typeface="Arial"/>
              </a:rPr>
              <a:t>The Job Board is one of</a:t>
            </a:r>
            <a:endParaRPr/>
          </a:p>
          <a:p>
            <a:pPr indent="0" lvl="0" marL="0" marR="0" rtl="0" algn="l">
              <a:spcBef>
                <a:spcPts val="0"/>
              </a:spcBef>
              <a:spcAft>
                <a:spcPts val="0"/>
              </a:spcAft>
              <a:buNone/>
            </a:pPr>
            <a:r>
              <a:rPr lang="sv-SE" sz="1400">
                <a:solidFill>
                  <a:schemeClr val="lt1"/>
                </a:solidFill>
                <a:latin typeface="Arial"/>
                <a:ea typeface="Arial"/>
                <a:cs typeface="Arial"/>
                <a:sym typeface="Arial"/>
              </a:rPr>
              <a:t>many free tools partners </a:t>
            </a:r>
            <a:endParaRPr/>
          </a:p>
          <a:p>
            <a:pPr indent="0" lvl="0" marL="0" marR="0" rtl="0" algn="l">
              <a:spcBef>
                <a:spcPts val="0"/>
              </a:spcBef>
              <a:spcAft>
                <a:spcPts val="0"/>
              </a:spcAft>
              <a:buNone/>
            </a:pPr>
            <a:r>
              <a:rPr lang="sv-SE" sz="1400">
                <a:solidFill>
                  <a:schemeClr val="lt1"/>
                </a:solidFill>
                <a:latin typeface="Arial"/>
                <a:ea typeface="Arial"/>
                <a:cs typeface="Arial"/>
                <a:sym typeface="Arial"/>
              </a:rPr>
              <a:t>have access to. </a:t>
            </a:r>
            <a:endParaRPr/>
          </a:p>
        </p:txBody>
      </p:sp>
      <p:sp>
        <p:nvSpPr>
          <p:cNvPr id="615" name="Google Shape;615;p25"/>
          <p:cNvSpPr txBox="1"/>
          <p:nvPr/>
        </p:nvSpPr>
        <p:spPr>
          <a:xfrm>
            <a:off x="4509786" y="4185306"/>
            <a:ext cx="3061292" cy="794117"/>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Clr>
                <a:srgbClr val="FFFDF9"/>
              </a:buClr>
              <a:buSzPts val="2400"/>
              <a:buFont typeface="Arial"/>
              <a:buNone/>
            </a:pPr>
            <a:r>
              <a:rPr b="1" i="0" lang="sv-SE" sz="2400">
                <a:solidFill>
                  <a:srgbClr val="FFFDF9"/>
                </a:solidFill>
                <a:latin typeface="Arial"/>
                <a:ea typeface="Arial"/>
                <a:cs typeface="Arial"/>
                <a:sym typeface="Arial"/>
              </a:rPr>
              <a:t>Boost the Swedish AI ecosystem</a:t>
            </a:r>
            <a:endParaRPr/>
          </a:p>
        </p:txBody>
      </p:sp>
      <p:sp>
        <p:nvSpPr>
          <p:cNvPr id="616" name="Google Shape;616;p25"/>
          <p:cNvSpPr txBox="1"/>
          <p:nvPr/>
        </p:nvSpPr>
        <p:spPr>
          <a:xfrm>
            <a:off x="4509784" y="4944917"/>
            <a:ext cx="3076813" cy="73866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sv-SE" sz="1400">
                <a:solidFill>
                  <a:srgbClr val="FFFDF9"/>
                </a:solidFill>
                <a:latin typeface="Arial"/>
                <a:ea typeface="Arial"/>
                <a:cs typeface="Arial"/>
                <a:sym typeface="Arial"/>
              </a:rPr>
              <a:t>AI SwedenJob Board is the place for talent to find new opportunities within the AI ecosystem.</a:t>
            </a:r>
            <a:endParaRPr/>
          </a:p>
        </p:txBody>
      </p:sp>
      <p:sp>
        <p:nvSpPr>
          <p:cNvPr id="617" name="Google Shape;617;p25"/>
          <p:cNvSpPr txBox="1"/>
          <p:nvPr/>
        </p:nvSpPr>
        <p:spPr>
          <a:xfrm>
            <a:off x="223216" y="188636"/>
            <a:ext cx="6527094"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sv-SE" sz="1400">
                <a:solidFill>
                  <a:schemeClr val="accent3"/>
                </a:solidFill>
                <a:latin typeface="Arial"/>
                <a:ea typeface="Arial"/>
                <a:cs typeface="Arial"/>
                <a:sym typeface="Arial"/>
              </a:rPr>
              <a:t>Partner network | Knowledge and resources | </a:t>
            </a:r>
            <a:r>
              <a:rPr lang="sv-SE" sz="1400">
                <a:solidFill>
                  <a:schemeClr val="lt1"/>
                </a:solidFill>
                <a:latin typeface="Arial"/>
                <a:ea typeface="Arial"/>
                <a:cs typeface="Arial"/>
                <a:sym typeface="Arial"/>
              </a:rPr>
              <a:t>Talent</a:t>
            </a:r>
            <a:r>
              <a:rPr lang="sv-SE" sz="1400">
                <a:solidFill>
                  <a:schemeClr val="accent3"/>
                </a:solidFill>
                <a:latin typeface="Arial"/>
                <a:ea typeface="Arial"/>
                <a:cs typeface="Arial"/>
                <a:sym typeface="Arial"/>
              </a:rPr>
              <a:t> | Leadership</a:t>
            </a:r>
            <a:endParaRPr sz="1400">
              <a:solidFill>
                <a:schemeClr val="accent3"/>
              </a:solidFill>
              <a:latin typeface="Calibri"/>
              <a:ea typeface="Calibri"/>
              <a:cs typeface="Calibri"/>
              <a:sym typeface="Calibri"/>
            </a:endParaRPr>
          </a:p>
          <a:p>
            <a:pPr indent="0" lvl="0" marL="0" marR="0" rtl="0" algn="l">
              <a:spcBef>
                <a:spcPts val="0"/>
              </a:spcBef>
              <a:spcAft>
                <a:spcPts val="0"/>
              </a:spcAft>
              <a:buNone/>
            </a:pPr>
            <a:r>
              <a:t/>
            </a:r>
            <a:endParaRPr sz="1400">
              <a:solidFill>
                <a:srgbClr val="FF153B"/>
              </a:solidFill>
              <a:latin typeface="Arial"/>
              <a:ea typeface="Arial"/>
              <a:cs typeface="Arial"/>
              <a:sym typeface="Arial"/>
            </a:endParaRPr>
          </a:p>
        </p:txBody>
      </p:sp>
      <p:sp>
        <p:nvSpPr>
          <p:cNvPr id="618" name="Google Shape;618;p25"/>
          <p:cNvSpPr txBox="1"/>
          <p:nvPr/>
        </p:nvSpPr>
        <p:spPr>
          <a:xfrm>
            <a:off x="664651" y="1536192"/>
            <a:ext cx="6623111" cy="540003"/>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lt1"/>
              </a:buClr>
              <a:buSzPts val="1800"/>
              <a:buFont typeface="Arial"/>
              <a:buNone/>
            </a:pPr>
            <a:r>
              <a:t/>
            </a:r>
            <a:endParaRPr b="0" i="0" sz="1800">
              <a:solidFill>
                <a:schemeClr val="lt1"/>
              </a:solidFill>
              <a:latin typeface="Arial"/>
              <a:ea typeface="Arial"/>
              <a:cs typeface="Arial"/>
              <a:sym typeface="Arial"/>
            </a:endParaRPr>
          </a:p>
        </p:txBody>
      </p:sp>
      <p:cxnSp>
        <p:nvCxnSpPr>
          <p:cNvPr id="619" name="Google Shape;619;p25"/>
          <p:cNvCxnSpPr/>
          <p:nvPr/>
        </p:nvCxnSpPr>
        <p:spPr>
          <a:xfrm>
            <a:off x="805495" y="2307650"/>
            <a:ext cx="0" cy="1431670"/>
          </a:xfrm>
          <a:prstGeom prst="straightConnector1">
            <a:avLst/>
          </a:prstGeom>
          <a:noFill/>
          <a:ln cap="flat" cmpd="sng" w="38100">
            <a:solidFill>
              <a:schemeClr val="accent6"/>
            </a:solidFill>
            <a:prstDash val="solid"/>
            <a:miter lim="800000"/>
            <a:headEnd len="sm" w="sm" type="none"/>
            <a:tailEnd len="sm" w="sm" type="none"/>
          </a:ln>
        </p:spPr>
      </p:cxnSp>
      <p:cxnSp>
        <p:nvCxnSpPr>
          <p:cNvPr id="620" name="Google Shape;620;p25"/>
          <p:cNvCxnSpPr/>
          <p:nvPr/>
        </p:nvCxnSpPr>
        <p:spPr>
          <a:xfrm>
            <a:off x="4316791" y="2307650"/>
            <a:ext cx="0" cy="1431670"/>
          </a:xfrm>
          <a:prstGeom prst="straightConnector1">
            <a:avLst/>
          </a:prstGeom>
          <a:noFill/>
          <a:ln cap="flat" cmpd="sng" w="38100">
            <a:solidFill>
              <a:schemeClr val="accent6"/>
            </a:solidFill>
            <a:prstDash val="solid"/>
            <a:miter lim="800000"/>
            <a:headEnd len="sm" w="sm" type="none"/>
            <a:tailEnd len="sm" w="sm" type="none"/>
          </a:ln>
        </p:spPr>
      </p:cxnSp>
      <p:cxnSp>
        <p:nvCxnSpPr>
          <p:cNvPr id="621" name="Google Shape;621;p25"/>
          <p:cNvCxnSpPr/>
          <p:nvPr/>
        </p:nvCxnSpPr>
        <p:spPr>
          <a:xfrm>
            <a:off x="790595" y="4221140"/>
            <a:ext cx="0" cy="1431670"/>
          </a:xfrm>
          <a:prstGeom prst="straightConnector1">
            <a:avLst/>
          </a:prstGeom>
          <a:noFill/>
          <a:ln cap="flat" cmpd="sng" w="38100">
            <a:solidFill>
              <a:schemeClr val="accent6"/>
            </a:solidFill>
            <a:prstDash val="solid"/>
            <a:miter lim="800000"/>
            <a:headEnd len="sm" w="sm" type="none"/>
            <a:tailEnd len="sm" w="sm" type="none"/>
          </a:ln>
        </p:spPr>
      </p:cxnSp>
      <p:cxnSp>
        <p:nvCxnSpPr>
          <p:cNvPr id="622" name="Google Shape;622;p25"/>
          <p:cNvCxnSpPr/>
          <p:nvPr/>
        </p:nvCxnSpPr>
        <p:spPr>
          <a:xfrm>
            <a:off x="4316790" y="4221140"/>
            <a:ext cx="0" cy="1473934"/>
          </a:xfrm>
          <a:prstGeom prst="straightConnector1">
            <a:avLst/>
          </a:prstGeom>
          <a:noFill/>
          <a:ln cap="flat" cmpd="sng" w="38100">
            <a:solidFill>
              <a:schemeClr val="accent6"/>
            </a:solidFill>
            <a:prstDash val="solid"/>
            <a:miter lim="800000"/>
            <a:headEnd len="sm" w="sm" type="none"/>
            <a:tailEnd len="sm" w="sm" type="none"/>
          </a:ln>
        </p:spPr>
      </p:cxnSp>
      <p:grpSp>
        <p:nvGrpSpPr>
          <p:cNvPr id="623" name="Google Shape;623;p25"/>
          <p:cNvGrpSpPr/>
          <p:nvPr/>
        </p:nvGrpSpPr>
        <p:grpSpPr>
          <a:xfrm>
            <a:off x="8009919" y="4255375"/>
            <a:ext cx="3667030" cy="778473"/>
            <a:chOff x="4912753" y="5969316"/>
            <a:chExt cx="3667030" cy="778473"/>
          </a:xfrm>
        </p:grpSpPr>
        <p:sp>
          <p:nvSpPr>
            <p:cNvPr id="624" name="Google Shape;624;p25"/>
            <p:cNvSpPr txBox="1"/>
            <p:nvPr/>
          </p:nvSpPr>
          <p:spPr>
            <a:xfrm>
              <a:off x="5162519" y="5969316"/>
              <a:ext cx="3417264" cy="778473"/>
            </a:xfrm>
            <a:prstGeom prst="rect">
              <a:avLst/>
            </a:prstGeom>
            <a:noFill/>
            <a:ln>
              <a:noFill/>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Clr>
                  <a:schemeClr val="lt1"/>
                </a:buClr>
                <a:buSzPts val="1400"/>
                <a:buFont typeface="Arial"/>
                <a:buNone/>
              </a:pPr>
              <a:r>
                <a:rPr b="1" i="0" lang="sv-SE" sz="1400">
                  <a:solidFill>
                    <a:schemeClr val="lt1"/>
                  </a:solidFill>
                  <a:latin typeface="Arial"/>
                  <a:ea typeface="Arial"/>
                  <a:cs typeface="Arial"/>
                  <a:sym typeface="Arial"/>
                </a:rPr>
                <a:t>Application form can be found on </a:t>
              </a:r>
              <a:r>
                <a:rPr b="1" i="0" lang="sv-SE" sz="1400" u="sng">
                  <a:solidFill>
                    <a:schemeClr val="lt1"/>
                  </a:solidFill>
                  <a:latin typeface="Arial"/>
                  <a:ea typeface="Arial"/>
                  <a:cs typeface="Arial"/>
                  <a:sym typeface="Arial"/>
                  <a:hlinkClick r:id="rId4">
                    <a:extLst>
                      <a:ext uri="{A12FA001-AC4F-418D-AE19-62706E023703}">
                        <ahyp:hlinkClr val="tx"/>
                      </a:ext>
                    </a:extLst>
                  </a:hlinkClick>
                </a:rPr>
                <a:t>ai.se/en/jobboard</a:t>
              </a:r>
              <a:endParaRPr b="1" i="0" sz="1400" cap="none" strike="noStrike">
                <a:solidFill>
                  <a:srgbClr val="FFFFFD"/>
                </a:solidFill>
                <a:latin typeface="Arial"/>
                <a:ea typeface="Arial"/>
                <a:cs typeface="Arial"/>
                <a:sym typeface="Arial"/>
              </a:endParaRPr>
            </a:p>
          </p:txBody>
        </p:sp>
        <p:sp>
          <p:nvSpPr>
            <p:cNvPr id="625" name="Google Shape;625;p25"/>
            <p:cNvSpPr/>
            <p:nvPr/>
          </p:nvSpPr>
          <p:spPr>
            <a:xfrm flipH="1" rot="-5400000">
              <a:off x="4948274" y="5996929"/>
              <a:ext cx="178723" cy="249765"/>
            </a:xfrm>
            <a:prstGeom prst="downArrow">
              <a:avLst>
                <a:gd fmla="val 50000" name="adj1"/>
                <a:gd fmla="val 50000" name="adj2"/>
              </a:avLst>
            </a:prstGeom>
            <a:solidFill>
              <a:srgbClr val="FFFEF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FFFDF9"/>
                </a:solidFill>
                <a:latin typeface="Arial"/>
                <a:ea typeface="Arial"/>
                <a:cs typeface="Arial"/>
                <a:sym typeface="Arial"/>
              </a:endParaRPr>
            </a:p>
          </p:txBody>
        </p:sp>
      </p:grpSp>
      <p:grpSp>
        <p:nvGrpSpPr>
          <p:cNvPr id="626" name="Google Shape;626;p25"/>
          <p:cNvGrpSpPr/>
          <p:nvPr/>
        </p:nvGrpSpPr>
        <p:grpSpPr>
          <a:xfrm>
            <a:off x="8009919" y="4865523"/>
            <a:ext cx="3373922" cy="778473"/>
            <a:chOff x="4912753" y="5999796"/>
            <a:chExt cx="3373922" cy="778473"/>
          </a:xfrm>
        </p:grpSpPr>
        <p:sp>
          <p:nvSpPr>
            <p:cNvPr id="627" name="Google Shape;627;p25"/>
            <p:cNvSpPr txBox="1"/>
            <p:nvPr/>
          </p:nvSpPr>
          <p:spPr>
            <a:xfrm>
              <a:off x="5162519" y="5999796"/>
              <a:ext cx="3124156" cy="778473"/>
            </a:xfrm>
            <a:prstGeom prst="rect">
              <a:avLst/>
            </a:prstGeom>
            <a:noFill/>
            <a:ln>
              <a:noFill/>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Clr>
                  <a:schemeClr val="lt1"/>
                </a:buClr>
                <a:buSzPts val="1400"/>
                <a:buFont typeface="Arial"/>
                <a:buNone/>
              </a:pPr>
              <a:r>
                <a:t/>
              </a:r>
              <a:endParaRPr b="1" i="0" sz="1400" cap="none" strike="noStrike">
                <a:solidFill>
                  <a:schemeClr val="lt1"/>
                </a:solidFill>
                <a:latin typeface="Arial"/>
                <a:ea typeface="Arial"/>
                <a:cs typeface="Arial"/>
                <a:sym typeface="Arial"/>
              </a:endParaRPr>
            </a:p>
          </p:txBody>
        </p:sp>
        <p:sp>
          <p:nvSpPr>
            <p:cNvPr id="628" name="Google Shape;628;p25"/>
            <p:cNvSpPr/>
            <p:nvPr/>
          </p:nvSpPr>
          <p:spPr>
            <a:xfrm flipH="1" rot="-5400000">
              <a:off x="4948274" y="5996929"/>
              <a:ext cx="178723" cy="249765"/>
            </a:xfrm>
            <a:prstGeom prst="downArrow">
              <a:avLst>
                <a:gd fmla="val 50000" name="adj1"/>
                <a:gd fmla="val 50000" name="adj2"/>
              </a:avLst>
            </a:prstGeom>
            <a:solidFill>
              <a:srgbClr val="FFFEF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FFFDF9"/>
                </a:solidFill>
                <a:latin typeface="Arial"/>
                <a:ea typeface="Arial"/>
                <a:cs typeface="Arial"/>
                <a:sym typeface="Arial"/>
              </a:endParaRPr>
            </a:p>
          </p:txBody>
        </p:sp>
      </p:grpSp>
      <p:grpSp>
        <p:nvGrpSpPr>
          <p:cNvPr id="629" name="Google Shape;629;p25"/>
          <p:cNvGrpSpPr/>
          <p:nvPr/>
        </p:nvGrpSpPr>
        <p:grpSpPr>
          <a:xfrm>
            <a:off x="8009919" y="5427801"/>
            <a:ext cx="3326578" cy="824886"/>
            <a:chOff x="4912753" y="5999796"/>
            <a:chExt cx="3326578" cy="824886"/>
          </a:xfrm>
        </p:grpSpPr>
        <p:sp>
          <p:nvSpPr>
            <p:cNvPr id="630" name="Google Shape;630;p25"/>
            <p:cNvSpPr txBox="1"/>
            <p:nvPr/>
          </p:nvSpPr>
          <p:spPr>
            <a:xfrm>
              <a:off x="5162518" y="5999796"/>
              <a:ext cx="3076813" cy="824886"/>
            </a:xfrm>
            <a:prstGeom prst="rect">
              <a:avLst/>
            </a:prstGeom>
            <a:noFill/>
            <a:ln>
              <a:noFill/>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Clr>
                  <a:schemeClr val="lt1"/>
                </a:buClr>
                <a:buSzPts val="1400"/>
                <a:buFont typeface="Arial"/>
                <a:buNone/>
              </a:pPr>
              <a:r>
                <a:rPr b="1" i="0" lang="sv-SE" sz="1400">
                  <a:solidFill>
                    <a:schemeClr val="lt1"/>
                  </a:solidFill>
                  <a:latin typeface="Arial"/>
                  <a:ea typeface="Arial"/>
                  <a:cs typeface="Arial"/>
                  <a:sym typeface="Arial"/>
                </a:rPr>
                <a:t>Reach out to </a:t>
              </a:r>
              <a:r>
                <a:rPr b="1" i="0" lang="sv-SE" sz="1400" u="sng">
                  <a:solidFill>
                    <a:schemeClr val="lt1"/>
                  </a:solidFill>
                  <a:latin typeface="Arial"/>
                  <a:ea typeface="Arial"/>
                  <a:cs typeface="Arial"/>
                  <a:sym typeface="Arial"/>
                  <a:hlinkClick r:id="rId5">
                    <a:extLst>
                      <a:ext uri="{A12FA001-AC4F-418D-AE19-62706E023703}">
                        <ahyp:hlinkClr val="tx"/>
                      </a:ext>
                    </a:extLst>
                  </a:hlinkClick>
                </a:rPr>
                <a:t>sofia.heden@ai.se</a:t>
              </a:r>
              <a:r>
                <a:rPr b="1" i="0" lang="sv-SE" sz="1400">
                  <a:solidFill>
                    <a:schemeClr val="lt1"/>
                  </a:solidFill>
                  <a:latin typeface="Arial"/>
                  <a:ea typeface="Arial"/>
                  <a:cs typeface="Arial"/>
                  <a:sym typeface="Arial"/>
                </a:rPr>
                <a:t>  if you have any questions</a:t>
              </a:r>
              <a:br>
                <a:rPr b="1" i="0" lang="sv-SE" sz="1400">
                  <a:solidFill>
                    <a:schemeClr val="lt1"/>
                  </a:solidFill>
                  <a:latin typeface="Arial"/>
                  <a:ea typeface="Arial"/>
                  <a:cs typeface="Arial"/>
                  <a:sym typeface="Arial"/>
                </a:rPr>
              </a:br>
              <a:endParaRPr b="1" i="0" sz="1400" cap="none" strike="noStrike">
                <a:solidFill>
                  <a:schemeClr val="lt1"/>
                </a:solidFill>
                <a:latin typeface="Arial"/>
                <a:ea typeface="Arial"/>
                <a:cs typeface="Arial"/>
                <a:sym typeface="Arial"/>
              </a:endParaRPr>
            </a:p>
          </p:txBody>
        </p:sp>
        <p:sp>
          <p:nvSpPr>
            <p:cNvPr id="631" name="Google Shape;631;p25"/>
            <p:cNvSpPr/>
            <p:nvPr/>
          </p:nvSpPr>
          <p:spPr>
            <a:xfrm flipH="1" rot="-5400000">
              <a:off x="4948274" y="5996929"/>
              <a:ext cx="178723" cy="249765"/>
            </a:xfrm>
            <a:prstGeom prst="downArrow">
              <a:avLst>
                <a:gd fmla="val 50000" name="adj1"/>
                <a:gd fmla="val 50000" name="adj2"/>
              </a:avLst>
            </a:prstGeom>
            <a:solidFill>
              <a:srgbClr val="FFFEF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FFFDF9"/>
                </a:solidFill>
                <a:latin typeface="Arial"/>
                <a:ea typeface="Arial"/>
                <a:cs typeface="Arial"/>
                <a:sym typeface="Arial"/>
              </a:endParaRPr>
            </a:p>
          </p:txBody>
        </p:sp>
      </p:grpSp>
      <p:pic>
        <p:nvPicPr>
          <p:cNvPr descr="En bild som visar ritning&#10;&#10;Automatiskt genererad beskrivning" id="632" name="Google Shape;632;p25"/>
          <p:cNvPicPr preferRelativeResize="0"/>
          <p:nvPr/>
        </p:nvPicPr>
        <p:blipFill rotWithShape="1">
          <a:blip r:embed="rId6">
            <a:alphaModFix/>
          </a:blip>
          <a:srcRect b="0" l="0" r="0" t="0"/>
          <a:stretch/>
        </p:blipFill>
        <p:spPr>
          <a:xfrm>
            <a:off x="10807700" y="477478"/>
            <a:ext cx="761358" cy="761358"/>
          </a:xfrm>
          <a:prstGeom prst="rect">
            <a:avLst/>
          </a:prstGeom>
          <a:noFill/>
          <a:ln>
            <a:noFill/>
          </a:ln>
        </p:spPr>
      </p:pic>
      <p:pic>
        <p:nvPicPr>
          <p:cNvPr id="633" name="Google Shape;633;p25"/>
          <p:cNvPicPr preferRelativeResize="0"/>
          <p:nvPr/>
        </p:nvPicPr>
        <p:blipFill rotWithShape="1">
          <a:blip r:embed="rId7">
            <a:alphaModFix/>
          </a:blip>
          <a:srcRect b="0" l="0" r="0" t="0"/>
          <a:stretch/>
        </p:blipFill>
        <p:spPr>
          <a:xfrm>
            <a:off x="9201379" y="3099488"/>
            <a:ext cx="1803154" cy="333583"/>
          </a:xfrm>
          <a:prstGeom prst="rect">
            <a:avLst/>
          </a:prstGeom>
          <a:noFill/>
          <a:ln>
            <a:noFill/>
          </a:ln>
        </p:spPr>
      </p:pic>
      <p:sp>
        <p:nvSpPr>
          <p:cNvPr id="634" name="Google Shape;634;p25"/>
          <p:cNvSpPr txBox="1"/>
          <p:nvPr/>
        </p:nvSpPr>
        <p:spPr>
          <a:xfrm>
            <a:off x="8258454" y="4860338"/>
            <a:ext cx="3417264" cy="778473"/>
          </a:xfrm>
          <a:prstGeom prst="rect">
            <a:avLst/>
          </a:prstGeom>
          <a:noFill/>
          <a:ln>
            <a:noFill/>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Clr>
                <a:schemeClr val="lt1"/>
              </a:buClr>
              <a:buSzPts val="1400"/>
              <a:buFont typeface="Arial"/>
              <a:buNone/>
            </a:pPr>
            <a:r>
              <a:rPr b="1" i="0" lang="sv-SE" sz="1400">
                <a:solidFill>
                  <a:schemeClr val="lt1"/>
                </a:solidFill>
                <a:latin typeface="Arial"/>
                <a:ea typeface="Arial"/>
                <a:cs typeface="Arial"/>
                <a:sym typeface="Arial"/>
              </a:rPr>
              <a:t>Job ads are displayed on </a:t>
            </a:r>
            <a:r>
              <a:rPr b="1" i="0" lang="sv-SE" sz="1400" u="sng">
                <a:solidFill>
                  <a:schemeClr val="lt1"/>
                </a:solidFill>
                <a:latin typeface="Arial"/>
                <a:ea typeface="Arial"/>
                <a:cs typeface="Arial"/>
                <a:sym typeface="Arial"/>
                <a:hlinkClick r:id="rId8">
                  <a:extLst>
                    <a:ext uri="{A12FA001-AC4F-418D-AE19-62706E023703}">
                      <ahyp:hlinkClr val="tx"/>
                    </a:ext>
                  </a:extLst>
                </a:hlinkClick>
              </a:rPr>
              <a:t>jobboard.ai.se</a:t>
            </a:r>
            <a:endParaRPr b="1" i="0" sz="1400" cap="none" strike="noStrike">
              <a:solidFill>
                <a:schemeClr val="lt1"/>
              </a:solidFill>
              <a:latin typeface="Arial"/>
              <a:ea typeface="Arial"/>
              <a:cs typeface="Arial"/>
              <a:sym typeface="Arial"/>
            </a:endParaRPr>
          </a:p>
        </p:txBody>
      </p:sp>
      <p:pic>
        <p:nvPicPr>
          <p:cNvPr id="635" name="Google Shape;635;p25"/>
          <p:cNvPicPr preferRelativeResize="0"/>
          <p:nvPr/>
        </p:nvPicPr>
        <p:blipFill rotWithShape="1">
          <a:blip r:embed="rId9">
            <a:alphaModFix/>
          </a:blip>
          <a:srcRect b="0" l="0" r="0" t="0"/>
          <a:stretch/>
        </p:blipFill>
        <p:spPr>
          <a:xfrm>
            <a:off x="8009919" y="2740792"/>
            <a:ext cx="1041818" cy="1041818"/>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0" name="Shape 640"/>
        <p:cNvGrpSpPr/>
        <p:nvPr/>
      </p:nvGrpSpPr>
      <p:grpSpPr>
        <a:xfrm>
          <a:off x="0" y="0"/>
          <a:ext cx="0" cy="0"/>
          <a:chOff x="0" y="0"/>
          <a:chExt cx="0" cy="0"/>
        </a:xfrm>
      </p:grpSpPr>
      <p:sp>
        <p:nvSpPr>
          <p:cNvPr id="641" name="Google Shape;641;p26"/>
          <p:cNvSpPr txBox="1"/>
          <p:nvPr/>
        </p:nvSpPr>
        <p:spPr>
          <a:xfrm>
            <a:off x="664649" y="897837"/>
            <a:ext cx="5550621" cy="1316153"/>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lt1"/>
              </a:buClr>
              <a:buSzPts val="4000"/>
              <a:buFont typeface="Arial"/>
              <a:buNone/>
            </a:pPr>
            <a:r>
              <a:rPr b="1" i="0" lang="sv-SE" sz="4000">
                <a:solidFill>
                  <a:schemeClr val="lt1"/>
                </a:solidFill>
                <a:latin typeface="Arial"/>
                <a:ea typeface="Arial"/>
                <a:cs typeface="Arial"/>
                <a:sym typeface="Arial"/>
              </a:rPr>
              <a:t>Leadership for the benefit of Sweden</a:t>
            </a:r>
            <a:endParaRPr/>
          </a:p>
        </p:txBody>
      </p:sp>
      <p:sp>
        <p:nvSpPr>
          <p:cNvPr id="642" name="Google Shape;642;p26"/>
          <p:cNvSpPr txBox="1"/>
          <p:nvPr/>
        </p:nvSpPr>
        <p:spPr>
          <a:xfrm>
            <a:off x="663321" y="6237189"/>
            <a:ext cx="7146024" cy="307830"/>
          </a:xfrm>
          <a:prstGeom prst="rect">
            <a:avLst/>
          </a:prstGeom>
          <a:noFill/>
          <a:ln>
            <a:noFill/>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Clr>
                <a:srgbClr val="FFFFFD"/>
              </a:buClr>
              <a:buSzPts val="1200"/>
              <a:buFont typeface="Arial"/>
              <a:buNone/>
            </a:pPr>
            <a:r>
              <a:rPr b="0" i="0" lang="sv-SE" sz="1200" u="none" cap="none" strike="noStrike">
                <a:solidFill>
                  <a:srgbClr val="FFFFFD"/>
                </a:solidFill>
                <a:latin typeface="Arial"/>
                <a:ea typeface="Arial"/>
                <a:cs typeface="Arial"/>
                <a:sym typeface="Arial"/>
              </a:rPr>
              <a:t>* </a:t>
            </a:r>
            <a:r>
              <a:rPr b="0" i="0" lang="sv-SE" sz="1200" u="sng" cap="none" strike="noStrike">
                <a:solidFill>
                  <a:srgbClr val="FFFFFD"/>
                </a:solidFill>
                <a:latin typeface="Arial"/>
                <a:ea typeface="Arial"/>
                <a:cs typeface="Arial"/>
                <a:sym typeface="Arial"/>
                <a:hlinkClick r:id="rId3">
                  <a:extLst>
                    <a:ext uri="{A12FA001-AC4F-418D-AE19-62706E023703}">
                      <ahyp:hlinkClr val="tx"/>
                    </a:ext>
                  </a:extLst>
                </a:hlinkClick>
              </a:rPr>
              <a:t>https://www.tortoisemedia.com/intelligence/global-ai/</a:t>
            </a:r>
            <a:endParaRPr b="0" i="0" sz="1200" u="none" cap="none" strike="noStrike">
              <a:solidFill>
                <a:srgbClr val="FFFFFD"/>
              </a:solidFill>
              <a:latin typeface="Arial"/>
              <a:ea typeface="Arial"/>
              <a:cs typeface="Arial"/>
              <a:sym typeface="Arial"/>
            </a:endParaRPr>
          </a:p>
        </p:txBody>
      </p:sp>
      <p:sp>
        <p:nvSpPr>
          <p:cNvPr id="643" name="Google Shape;643;p26"/>
          <p:cNvSpPr txBox="1"/>
          <p:nvPr/>
        </p:nvSpPr>
        <p:spPr>
          <a:xfrm>
            <a:off x="663322" y="2228400"/>
            <a:ext cx="4777010" cy="70788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sv-SE" sz="2000">
                <a:solidFill>
                  <a:srgbClr val="FFFDF9"/>
                </a:solidFill>
                <a:latin typeface="Arial"/>
                <a:ea typeface="Arial"/>
                <a:cs typeface="Arial"/>
                <a:sym typeface="Arial"/>
              </a:rPr>
              <a:t>To accelerate the use of AI in Sweden, a national strategic leadership is needed.</a:t>
            </a:r>
            <a:endParaRPr/>
          </a:p>
        </p:txBody>
      </p:sp>
      <p:sp>
        <p:nvSpPr>
          <p:cNvPr id="644" name="Google Shape;644;p26"/>
          <p:cNvSpPr txBox="1"/>
          <p:nvPr/>
        </p:nvSpPr>
        <p:spPr>
          <a:xfrm>
            <a:off x="663321" y="3499701"/>
            <a:ext cx="4777011"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DF9"/>
              </a:buClr>
              <a:buSzPts val="2400"/>
              <a:buFont typeface="Arial"/>
              <a:buNone/>
            </a:pPr>
            <a:r>
              <a:rPr b="1" lang="sv-SE" sz="2400" u="none" cap="none" strike="noStrike">
                <a:solidFill>
                  <a:srgbClr val="FFFDF9"/>
                </a:solidFill>
                <a:latin typeface="Arial"/>
                <a:ea typeface="Arial"/>
                <a:cs typeface="Arial"/>
                <a:sym typeface="Arial"/>
              </a:rPr>
              <a:t>AI Sweden will act to</a:t>
            </a:r>
            <a:endParaRPr/>
          </a:p>
        </p:txBody>
      </p:sp>
      <p:sp>
        <p:nvSpPr>
          <p:cNvPr id="645" name="Google Shape;645;p26"/>
          <p:cNvSpPr txBox="1"/>
          <p:nvPr/>
        </p:nvSpPr>
        <p:spPr>
          <a:xfrm>
            <a:off x="1110026" y="5093695"/>
            <a:ext cx="3479061"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DF9"/>
              </a:buClr>
              <a:buSzPts val="1600"/>
              <a:buFont typeface="Arial"/>
              <a:buNone/>
            </a:pPr>
            <a:r>
              <a:rPr b="0" i="0" lang="sv-SE" sz="1600" u="none" cap="none" strike="noStrike">
                <a:solidFill>
                  <a:srgbClr val="FFFDF9"/>
                </a:solidFill>
                <a:latin typeface="Arial"/>
                <a:ea typeface="Arial"/>
                <a:cs typeface="Arial"/>
                <a:sym typeface="Arial"/>
              </a:rPr>
              <a:t>Enable political leadership</a:t>
            </a:r>
            <a:endParaRPr/>
          </a:p>
        </p:txBody>
      </p:sp>
      <p:sp>
        <p:nvSpPr>
          <p:cNvPr id="646" name="Google Shape;646;p26"/>
          <p:cNvSpPr txBox="1"/>
          <p:nvPr/>
        </p:nvSpPr>
        <p:spPr>
          <a:xfrm>
            <a:off x="1110026" y="4690840"/>
            <a:ext cx="4218434"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DF9"/>
              </a:buClr>
              <a:buSzPts val="1600"/>
              <a:buFont typeface="Arial"/>
              <a:buNone/>
            </a:pPr>
            <a:r>
              <a:rPr b="0" i="0" lang="sv-SE" sz="1600" u="none" cap="none" strike="noStrike">
                <a:solidFill>
                  <a:srgbClr val="FFFDF9"/>
                </a:solidFill>
                <a:latin typeface="Arial"/>
                <a:ea typeface="Arial"/>
                <a:cs typeface="Arial"/>
                <a:sym typeface="Arial"/>
              </a:rPr>
              <a:t>Engage with the best internationally</a:t>
            </a:r>
            <a:endParaRPr/>
          </a:p>
        </p:txBody>
      </p:sp>
      <p:sp>
        <p:nvSpPr>
          <p:cNvPr id="647" name="Google Shape;647;p26"/>
          <p:cNvSpPr txBox="1"/>
          <p:nvPr/>
        </p:nvSpPr>
        <p:spPr>
          <a:xfrm>
            <a:off x="1110026" y="4080690"/>
            <a:ext cx="4188054"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DF9"/>
              </a:buClr>
              <a:buSzPts val="1600"/>
              <a:buFont typeface="Arial"/>
              <a:buNone/>
            </a:pPr>
            <a:r>
              <a:rPr b="0" i="0" lang="sv-SE" sz="1600" u="none" cap="none" strike="noStrike">
                <a:solidFill>
                  <a:srgbClr val="FFFDF9"/>
                </a:solidFill>
                <a:latin typeface="Arial"/>
                <a:ea typeface="Arial"/>
                <a:cs typeface="Arial"/>
                <a:sym typeface="Arial"/>
              </a:rPr>
              <a:t>Push the boundaries for applied AI through our strategic initiatives</a:t>
            </a:r>
            <a:endParaRPr/>
          </a:p>
        </p:txBody>
      </p:sp>
      <p:sp>
        <p:nvSpPr>
          <p:cNvPr id="648" name="Google Shape;648;p26"/>
          <p:cNvSpPr/>
          <p:nvPr/>
        </p:nvSpPr>
        <p:spPr>
          <a:xfrm>
            <a:off x="782594" y="4202737"/>
            <a:ext cx="165600" cy="1656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400"/>
              <a:buFont typeface="Calibri"/>
              <a:buNone/>
            </a:pPr>
            <a:r>
              <a:t/>
            </a:r>
            <a:endParaRPr b="0" i="0" sz="2400" u="none" cap="none" strike="noStrike">
              <a:solidFill>
                <a:srgbClr val="0D1F2C"/>
              </a:solidFill>
              <a:latin typeface="Arial"/>
              <a:ea typeface="Arial"/>
              <a:cs typeface="Arial"/>
              <a:sym typeface="Arial"/>
            </a:endParaRPr>
          </a:p>
        </p:txBody>
      </p:sp>
      <p:sp>
        <p:nvSpPr>
          <p:cNvPr id="649" name="Google Shape;649;p26"/>
          <p:cNvSpPr/>
          <p:nvPr/>
        </p:nvSpPr>
        <p:spPr>
          <a:xfrm>
            <a:off x="782594" y="4775765"/>
            <a:ext cx="165600" cy="165600"/>
          </a:xfrm>
          <a:prstGeom prst="ellipse">
            <a:avLst/>
          </a:prstGeom>
          <a:solidFill>
            <a:schemeClr val="accent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400"/>
              <a:buFont typeface="Calibri"/>
              <a:buNone/>
            </a:pPr>
            <a:r>
              <a:t/>
            </a:r>
            <a:endParaRPr b="0" i="0" sz="2400" u="none" cap="none" strike="noStrike">
              <a:solidFill>
                <a:srgbClr val="0D1F2C"/>
              </a:solidFill>
              <a:latin typeface="Arial"/>
              <a:ea typeface="Arial"/>
              <a:cs typeface="Arial"/>
              <a:sym typeface="Arial"/>
            </a:endParaRPr>
          </a:p>
        </p:txBody>
      </p:sp>
      <p:sp>
        <p:nvSpPr>
          <p:cNvPr id="650" name="Google Shape;650;p26"/>
          <p:cNvSpPr/>
          <p:nvPr/>
        </p:nvSpPr>
        <p:spPr>
          <a:xfrm>
            <a:off x="782594" y="5183193"/>
            <a:ext cx="165600" cy="165600"/>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400"/>
              <a:buFont typeface="Calibri"/>
              <a:buNone/>
            </a:pPr>
            <a:r>
              <a:t/>
            </a:r>
            <a:endParaRPr b="0" i="0" sz="2400" u="none" cap="none" strike="noStrike">
              <a:solidFill>
                <a:srgbClr val="0D1F2C"/>
              </a:solidFill>
              <a:latin typeface="Arial"/>
              <a:ea typeface="Arial"/>
              <a:cs typeface="Arial"/>
              <a:sym typeface="Arial"/>
            </a:endParaRPr>
          </a:p>
        </p:txBody>
      </p:sp>
      <p:sp>
        <p:nvSpPr>
          <p:cNvPr id="651" name="Google Shape;651;p26"/>
          <p:cNvSpPr txBox="1"/>
          <p:nvPr/>
        </p:nvSpPr>
        <p:spPr>
          <a:xfrm>
            <a:off x="223216" y="188636"/>
            <a:ext cx="6527094"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4E68"/>
              </a:buClr>
              <a:buSzPts val="1400"/>
              <a:buFont typeface="Arial"/>
              <a:buNone/>
            </a:pPr>
            <a:r>
              <a:rPr b="0" i="0" lang="sv-SE" sz="1400" u="none" cap="none" strike="noStrike">
                <a:solidFill>
                  <a:srgbClr val="004E68"/>
                </a:solidFill>
                <a:latin typeface="Arial"/>
                <a:ea typeface="Arial"/>
                <a:cs typeface="Arial"/>
                <a:sym typeface="Arial"/>
              </a:rPr>
              <a:t>Partner network | Knowledge and resources | Talent | </a:t>
            </a:r>
            <a:r>
              <a:rPr b="0" i="0" lang="sv-SE" sz="1400" u="none" cap="none" strike="noStrike">
                <a:solidFill>
                  <a:srgbClr val="FFFDF9"/>
                </a:solidFill>
                <a:latin typeface="Arial"/>
                <a:ea typeface="Arial"/>
                <a:cs typeface="Arial"/>
                <a:sym typeface="Arial"/>
              </a:rPr>
              <a:t>Leadership</a:t>
            </a:r>
            <a:endParaRPr b="0" i="0" sz="1400" u="none" cap="none" strike="noStrike">
              <a:solidFill>
                <a:srgbClr val="FFFDF9"/>
              </a:solidFill>
              <a:latin typeface="Calibri"/>
              <a:ea typeface="Calibri"/>
              <a:cs typeface="Calibri"/>
              <a:sym typeface="Calibri"/>
            </a:endParaRPr>
          </a:p>
          <a:p>
            <a:pPr indent="0" lvl="0" marL="0" marR="0" rtl="0" algn="l">
              <a:lnSpc>
                <a:spcPct val="100000"/>
              </a:lnSpc>
              <a:spcBef>
                <a:spcPts val="0"/>
              </a:spcBef>
              <a:spcAft>
                <a:spcPts val="0"/>
              </a:spcAft>
              <a:buClr>
                <a:schemeClr val="lt1"/>
              </a:buClr>
              <a:buSzPts val="1400"/>
              <a:buFont typeface="Calibri"/>
              <a:buNone/>
            </a:pPr>
            <a:r>
              <a:t/>
            </a:r>
            <a:endParaRPr b="0" i="0" sz="1400" u="none" cap="none" strike="noStrike">
              <a:solidFill>
                <a:srgbClr val="FF153B"/>
              </a:solidFill>
              <a:latin typeface="Arial"/>
              <a:ea typeface="Arial"/>
              <a:cs typeface="Arial"/>
              <a:sym typeface="Arial"/>
            </a:endParaRPr>
          </a:p>
        </p:txBody>
      </p:sp>
      <p:sp>
        <p:nvSpPr>
          <p:cNvPr id="652" name="Google Shape;652;p26"/>
          <p:cNvSpPr/>
          <p:nvPr/>
        </p:nvSpPr>
        <p:spPr>
          <a:xfrm>
            <a:off x="4600279" y="122548"/>
            <a:ext cx="1102937" cy="471341"/>
          </a:xfrm>
          <a:prstGeom prst="rect">
            <a:avLst/>
          </a:prstGeom>
          <a:solidFill>
            <a:srgbClr val="0C1F2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400"/>
              <a:buFont typeface="Calibri"/>
              <a:buNone/>
            </a:pPr>
            <a:r>
              <a:t/>
            </a:r>
            <a:endParaRPr b="0" i="0" sz="2400" u="none" cap="none" strike="noStrike">
              <a:solidFill>
                <a:srgbClr val="0D1F2C"/>
              </a:solidFill>
              <a:latin typeface="Arial"/>
              <a:ea typeface="Arial"/>
              <a:cs typeface="Arial"/>
              <a:sym typeface="Arial"/>
            </a:endParaRPr>
          </a:p>
        </p:txBody>
      </p:sp>
      <p:sp>
        <p:nvSpPr>
          <p:cNvPr id="653" name="Google Shape;653;p26"/>
          <p:cNvSpPr txBox="1"/>
          <p:nvPr/>
        </p:nvSpPr>
        <p:spPr>
          <a:xfrm>
            <a:off x="223215" y="187200"/>
            <a:ext cx="10051315"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4E68"/>
              </a:buClr>
              <a:buSzPts val="1400"/>
              <a:buFont typeface="Arial"/>
              <a:buNone/>
            </a:pPr>
            <a:r>
              <a:rPr b="0" i="0" lang="sv-SE" sz="1400" u="none" cap="none" strike="noStrike">
                <a:solidFill>
                  <a:srgbClr val="004E68"/>
                </a:solidFill>
                <a:latin typeface="Arial"/>
                <a:ea typeface="Arial"/>
                <a:cs typeface="Arial"/>
                <a:sym typeface="Arial"/>
              </a:rPr>
              <a:t>Partner network | Knowledge and resources | Talent | </a:t>
            </a:r>
            <a:r>
              <a:rPr b="0" i="0" lang="sv-SE" sz="1400" u="none" cap="none" strike="noStrike">
                <a:solidFill>
                  <a:srgbClr val="FFFDF9"/>
                </a:solidFill>
                <a:latin typeface="Arial"/>
                <a:ea typeface="Arial"/>
                <a:cs typeface="Arial"/>
                <a:sym typeface="Arial"/>
              </a:rPr>
              <a:t>Leadership</a:t>
            </a:r>
            <a:endParaRPr b="0" i="0" sz="1400" u="none" cap="none" strike="noStrike">
              <a:solidFill>
                <a:srgbClr val="FFFDF9"/>
              </a:solidFill>
              <a:latin typeface="Calibri"/>
              <a:ea typeface="Calibri"/>
              <a:cs typeface="Calibri"/>
              <a:sym typeface="Calibri"/>
            </a:endParaRPr>
          </a:p>
          <a:p>
            <a:pPr indent="0" lvl="0" marL="0" marR="0" rtl="0" algn="l">
              <a:lnSpc>
                <a:spcPct val="100000"/>
              </a:lnSpc>
              <a:spcBef>
                <a:spcPts val="0"/>
              </a:spcBef>
              <a:spcAft>
                <a:spcPts val="0"/>
              </a:spcAft>
              <a:buClr>
                <a:schemeClr val="lt1"/>
              </a:buClr>
              <a:buSzPts val="1400"/>
              <a:buFont typeface="Calibri"/>
              <a:buNone/>
            </a:pPr>
            <a:r>
              <a:t/>
            </a:r>
            <a:endParaRPr b="0" i="0" sz="1400" u="none" cap="none" strike="noStrike">
              <a:solidFill>
                <a:srgbClr val="FF153B"/>
              </a:solidFill>
              <a:latin typeface="Arial"/>
              <a:ea typeface="Arial"/>
              <a:cs typeface="Arial"/>
              <a:sym typeface="Arial"/>
            </a:endParaRPr>
          </a:p>
        </p:txBody>
      </p:sp>
      <p:pic>
        <p:nvPicPr>
          <p:cNvPr descr="En bild som visar sport&#10;&#10;Automatiskt genererad beskrivning" id="654" name="Google Shape;654;p26"/>
          <p:cNvPicPr preferRelativeResize="0"/>
          <p:nvPr/>
        </p:nvPicPr>
        <p:blipFill rotWithShape="1">
          <a:blip r:embed="rId4">
            <a:alphaModFix/>
          </a:blip>
          <a:srcRect b="0" l="0" r="0" t="0"/>
          <a:stretch/>
        </p:blipFill>
        <p:spPr>
          <a:xfrm flipH="1">
            <a:off x="6215270" y="0"/>
            <a:ext cx="5971138" cy="6858000"/>
          </a:xfrm>
          <a:prstGeom prst="rect">
            <a:avLst/>
          </a:prstGeom>
          <a:noFill/>
          <a:ln>
            <a:noFill/>
          </a:ln>
        </p:spPr>
      </p:pic>
      <p:pic>
        <p:nvPicPr>
          <p:cNvPr id="655" name="Google Shape;655;p26"/>
          <p:cNvPicPr preferRelativeResize="0"/>
          <p:nvPr/>
        </p:nvPicPr>
        <p:blipFill rotWithShape="1">
          <a:blip r:embed="rId5">
            <a:alphaModFix/>
          </a:blip>
          <a:srcRect b="0" l="0" r="0" t="0"/>
          <a:stretch/>
        </p:blipFill>
        <p:spPr>
          <a:xfrm>
            <a:off x="10801452" y="474396"/>
            <a:ext cx="765708" cy="765708"/>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xit" presetID="1" presetSubtype="0">
                                  <p:stCondLst>
                                    <p:cond delay="0"/>
                                  </p:stCondLst>
                                  <p:childTnLst>
                                    <p:set>
                                      <p:cBhvr>
                                        <p:cTn dur="1" fill="hold">
                                          <p:stCondLst>
                                            <p:cond delay="1"/>
                                          </p:stCondLst>
                                        </p:cTn>
                                        <p:tgtEl>
                                          <p:spTgt spid="653"/>
                                        </p:tgtEl>
                                        <p:attrNameLst>
                                          <p:attrName>style.visibility</p:attrName>
                                        </p:attrNameLst>
                                      </p:cBhvr>
                                      <p:to>
                                        <p:strVal val="hidden"/>
                                      </p:to>
                                    </p:set>
                                  </p:childTnLst>
                                </p:cTn>
                              </p:par>
                            </p:childTnLst>
                          </p:cTn>
                        </p:par>
                        <p:par>
                          <p:cTn fill="hold">
                            <p:stCondLst>
                              <p:cond delay="1"/>
                            </p:stCondLst>
                            <p:childTnLst>
                              <p:par>
                                <p:cTn fill="hold" nodeType="afterEffect" presetClass="exit" presetID="1" presetSubtype="0">
                                  <p:stCondLst>
                                    <p:cond delay="0"/>
                                  </p:stCondLst>
                                  <p:childTnLst>
                                    <p:set>
                                      <p:cBhvr>
                                        <p:cTn dur="1" fill="hold">
                                          <p:stCondLst>
                                            <p:cond delay="1"/>
                                          </p:stCondLst>
                                        </p:cTn>
                                        <p:tgtEl>
                                          <p:spTgt spid="652"/>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0" name="Shape 660"/>
        <p:cNvGrpSpPr/>
        <p:nvPr/>
      </p:nvGrpSpPr>
      <p:grpSpPr>
        <a:xfrm>
          <a:off x="0" y="0"/>
          <a:ext cx="0" cy="0"/>
          <a:chOff x="0" y="0"/>
          <a:chExt cx="0" cy="0"/>
        </a:xfrm>
      </p:grpSpPr>
      <p:pic>
        <p:nvPicPr>
          <p:cNvPr descr="En bild som visar klippa, berg, sten&#10;&#10;Automatiskt genererad beskrivning" id="661" name="Google Shape;661;p27"/>
          <p:cNvPicPr preferRelativeResize="0"/>
          <p:nvPr/>
        </p:nvPicPr>
        <p:blipFill rotWithShape="1">
          <a:blip r:embed="rId3">
            <a:alphaModFix/>
          </a:blip>
          <a:srcRect b="0" l="0" r="0" t="0"/>
          <a:stretch/>
        </p:blipFill>
        <p:spPr>
          <a:xfrm>
            <a:off x="800255" y="1921966"/>
            <a:ext cx="4208713" cy="1853750"/>
          </a:xfrm>
          <a:prstGeom prst="rect">
            <a:avLst/>
          </a:prstGeom>
          <a:noFill/>
          <a:ln>
            <a:noFill/>
          </a:ln>
        </p:spPr>
      </p:pic>
      <p:pic>
        <p:nvPicPr>
          <p:cNvPr descr="En bild som visar person, inomhus, hylla, dator&#10;&#10;Automatiskt genererad beskrivning" id="662" name="Google Shape;662;p27"/>
          <p:cNvPicPr preferRelativeResize="0"/>
          <p:nvPr/>
        </p:nvPicPr>
        <p:blipFill rotWithShape="1">
          <a:blip r:embed="rId4">
            <a:alphaModFix/>
          </a:blip>
          <a:srcRect b="0" l="0" r="0" t="0"/>
          <a:stretch/>
        </p:blipFill>
        <p:spPr>
          <a:xfrm>
            <a:off x="800255" y="4292513"/>
            <a:ext cx="4208713" cy="1853751"/>
          </a:xfrm>
          <a:prstGeom prst="rect">
            <a:avLst/>
          </a:prstGeom>
          <a:noFill/>
          <a:ln>
            <a:noFill/>
          </a:ln>
        </p:spPr>
      </p:pic>
      <p:pic>
        <p:nvPicPr>
          <p:cNvPr descr="En bild som visar sport&#10;&#10;Automatiskt genererad beskrivning" id="663" name="Google Shape;663;p27"/>
          <p:cNvPicPr preferRelativeResize="0"/>
          <p:nvPr/>
        </p:nvPicPr>
        <p:blipFill rotWithShape="1">
          <a:blip r:embed="rId5">
            <a:alphaModFix/>
          </a:blip>
          <a:srcRect b="0" l="0" r="0" t="0"/>
          <a:stretch/>
        </p:blipFill>
        <p:spPr>
          <a:xfrm flipH="1">
            <a:off x="5704921" y="4287904"/>
            <a:ext cx="4022055" cy="1853750"/>
          </a:xfrm>
          <a:prstGeom prst="rect">
            <a:avLst/>
          </a:prstGeom>
          <a:noFill/>
          <a:ln>
            <a:noFill/>
          </a:ln>
        </p:spPr>
      </p:pic>
      <p:pic>
        <p:nvPicPr>
          <p:cNvPr id="664" name="Google Shape;664;p27"/>
          <p:cNvPicPr preferRelativeResize="0"/>
          <p:nvPr/>
        </p:nvPicPr>
        <p:blipFill rotWithShape="1">
          <a:blip r:embed="rId6">
            <a:alphaModFix/>
          </a:blip>
          <a:srcRect b="0" l="0" r="0" t="0"/>
          <a:stretch/>
        </p:blipFill>
        <p:spPr>
          <a:xfrm flipH="1">
            <a:off x="5730753" y="1930860"/>
            <a:ext cx="4022055" cy="1853751"/>
          </a:xfrm>
          <a:prstGeom prst="rect">
            <a:avLst/>
          </a:prstGeom>
          <a:noFill/>
          <a:ln>
            <a:noFill/>
          </a:ln>
        </p:spPr>
      </p:pic>
      <p:sp>
        <p:nvSpPr>
          <p:cNvPr id="665" name="Google Shape;665;p27"/>
          <p:cNvSpPr txBox="1"/>
          <p:nvPr/>
        </p:nvSpPr>
        <p:spPr>
          <a:xfrm>
            <a:off x="686324" y="906055"/>
            <a:ext cx="10875129" cy="761358"/>
          </a:xfrm>
          <a:prstGeom prst="rect">
            <a:avLst/>
          </a:prstGeom>
          <a:noFill/>
          <a:ln>
            <a:noFill/>
          </a:ln>
        </p:spPr>
        <p:txBody>
          <a:bodyPr anchorCtr="0" anchor="t" bIns="43200" lIns="90000" spcFirstLastPara="1" rIns="90000" wrap="square" tIns="43200">
            <a:noAutofit/>
          </a:bodyPr>
          <a:lstStyle/>
          <a:p>
            <a:pPr indent="0" lvl="0" marL="0" marR="0" rtl="0" algn="l">
              <a:lnSpc>
                <a:spcPct val="90000"/>
              </a:lnSpc>
              <a:spcBef>
                <a:spcPts val="0"/>
              </a:spcBef>
              <a:spcAft>
                <a:spcPts val="0"/>
              </a:spcAft>
              <a:buClr>
                <a:schemeClr val="lt1"/>
              </a:buClr>
              <a:buSzPts val="4000"/>
              <a:buFont typeface="Arial"/>
              <a:buNone/>
            </a:pPr>
            <a:r>
              <a:rPr b="1" i="0" lang="sv-SE" sz="4000" cap="none">
                <a:solidFill>
                  <a:schemeClr val="lt1"/>
                </a:solidFill>
                <a:latin typeface="Arial"/>
                <a:ea typeface="Arial"/>
                <a:cs typeface="Arial"/>
                <a:sym typeface="Arial"/>
              </a:rPr>
              <a:t>Accelerating the use of AI in Sweden</a:t>
            </a:r>
            <a:endParaRPr b="1" i="0" sz="4000" cap="none">
              <a:solidFill>
                <a:schemeClr val="lt1"/>
              </a:solidFill>
              <a:latin typeface="Arial"/>
              <a:ea typeface="Arial"/>
              <a:cs typeface="Arial"/>
              <a:sym typeface="Arial"/>
            </a:endParaRPr>
          </a:p>
        </p:txBody>
      </p:sp>
      <p:sp>
        <p:nvSpPr>
          <p:cNvPr id="666" name="Google Shape;666;p27"/>
          <p:cNvSpPr txBox="1"/>
          <p:nvPr/>
        </p:nvSpPr>
        <p:spPr>
          <a:xfrm>
            <a:off x="5856522" y="5640186"/>
            <a:ext cx="2837051" cy="486948"/>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Clr>
                <a:srgbClr val="FFFDF9"/>
              </a:buClr>
              <a:buSzPts val="3000"/>
              <a:buFont typeface="Arial"/>
              <a:buNone/>
            </a:pPr>
            <a:r>
              <a:rPr b="1" i="0" lang="sv-SE" sz="3000" u="none" cap="none" strike="noStrike">
                <a:solidFill>
                  <a:srgbClr val="FFFDF9"/>
                </a:solidFill>
                <a:latin typeface="Arial"/>
                <a:ea typeface="Arial"/>
                <a:cs typeface="Arial"/>
                <a:sym typeface="Arial"/>
              </a:rPr>
              <a:t>Leadership</a:t>
            </a:r>
            <a:endParaRPr b="1" i="0" sz="3000">
              <a:solidFill>
                <a:srgbClr val="FFFDF9"/>
              </a:solidFill>
              <a:latin typeface="Arial"/>
              <a:ea typeface="Arial"/>
              <a:cs typeface="Arial"/>
              <a:sym typeface="Arial"/>
            </a:endParaRPr>
          </a:p>
        </p:txBody>
      </p:sp>
      <p:sp>
        <p:nvSpPr>
          <p:cNvPr id="667" name="Google Shape;667;p27"/>
          <p:cNvSpPr txBox="1"/>
          <p:nvPr/>
        </p:nvSpPr>
        <p:spPr>
          <a:xfrm>
            <a:off x="986914" y="5253873"/>
            <a:ext cx="4022059" cy="87692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Clr>
                <a:srgbClr val="FFFDF9"/>
              </a:buClr>
              <a:buSzPts val="3000"/>
              <a:buFont typeface="Arial"/>
              <a:buNone/>
            </a:pPr>
            <a:r>
              <a:rPr b="1" i="0" lang="sv-SE" sz="3000" u="none" cap="none" strike="noStrike">
                <a:solidFill>
                  <a:srgbClr val="FFFDF9"/>
                </a:solidFill>
                <a:latin typeface="Arial"/>
                <a:ea typeface="Arial"/>
                <a:cs typeface="Arial"/>
                <a:sym typeface="Arial"/>
              </a:rPr>
              <a:t>Sharable knowledge </a:t>
            </a:r>
            <a:br>
              <a:rPr b="1" i="0" lang="sv-SE" sz="3000" u="none" cap="none" strike="noStrike">
                <a:solidFill>
                  <a:srgbClr val="FFFDF9"/>
                </a:solidFill>
                <a:latin typeface="Arial"/>
                <a:ea typeface="Arial"/>
                <a:cs typeface="Arial"/>
                <a:sym typeface="Arial"/>
              </a:rPr>
            </a:br>
            <a:r>
              <a:rPr b="1" i="0" lang="sv-SE" sz="3000" u="none" cap="none" strike="noStrike">
                <a:solidFill>
                  <a:srgbClr val="FFFDF9"/>
                </a:solidFill>
                <a:latin typeface="Arial"/>
                <a:ea typeface="Arial"/>
                <a:cs typeface="Arial"/>
                <a:sym typeface="Arial"/>
              </a:rPr>
              <a:t>and resources</a:t>
            </a:r>
            <a:endParaRPr/>
          </a:p>
        </p:txBody>
      </p:sp>
      <p:sp>
        <p:nvSpPr>
          <p:cNvPr id="668" name="Google Shape;668;p27"/>
          <p:cNvSpPr txBox="1"/>
          <p:nvPr/>
        </p:nvSpPr>
        <p:spPr>
          <a:xfrm>
            <a:off x="5856522" y="3294815"/>
            <a:ext cx="3094307" cy="486948"/>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Clr>
                <a:srgbClr val="FFFDF9"/>
              </a:buClr>
              <a:buSzPts val="3000"/>
              <a:buFont typeface="Arial"/>
              <a:buNone/>
            </a:pPr>
            <a:r>
              <a:rPr b="1" i="0" lang="sv-SE" sz="3000" u="none" cap="none" strike="noStrike">
                <a:solidFill>
                  <a:srgbClr val="FFFDF9"/>
                </a:solidFill>
                <a:latin typeface="Arial"/>
                <a:ea typeface="Arial"/>
                <a:cs typeface="Arial"/>
                <a:sym typeface="Arial"/>
              </a:rPr>
              <a:t>Talent</a:t>
            </a:r>
            <a:endParaRPr b="1" i="0" sz="3000">
              <a:solidFill>
                <a:srgbClr val="FFFDF9"/>
              </a:solidFill>
              <a:latin typeface="Arial"/>
              <a:ea typeface="Arial"/>
              <a:cs typeface="Arial"/>
              <a:sym typeface="Arial"/>
            </a:endParaRPr>
          </a:p>
        </p:txBody>
      </p:sp>
      <p:sp>
        <p:nvSpPr>
          <p:cNvPr id="669" name="Google Shape;669;p27"/>
          <p:cNvSpPr txBox="1"/>
          <p:nvPr/>
        </p:nvSpPr>
        <p:spPr>
          <a:xfrm>
            <a:off x="986914" y="3277326"/>
            <a:ext cx="3534987" cy="486948"/>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Clr>
                <a:srgbClr val="FFFDF9"/>
              </a:buClr>
              <a:buSzPts val="3000"/>
              <a:buFont typeface="Arial"/>
              <a:buNone/>
            </a:pPr>
            <a:r>
              <a:rPr b="1" i="0" lang="sv-SE" sz="3000" u="none" cap="none" strike="noStrike">
                <a:solidFill>
                  <a:srgbClr val="FFFDF9"/>
                </a:solidFill>
                <a:latin typeface="Arial"/>
                <a:ea typeface="Arial"/>
                <a:cs typeface="Arial"/>
                <a:sym typeface="Arial"/>
              </a:rPr>
              <a:t>Partner network</a:t>
            </a:r>
            <a:endParaRPr b="1" i="0" sz="3000">
              <a:solidFill>
                <a:srgbClr val="FFFDF9"/>
              </a:solidFill>
              <a:latin typeface="Arial"/>
              <a:ea typeface="Arial"/>
              <a:cs typeface="Arial"/>
              <a:sym typeface="Arial"/>
            </a:endParaRPr>
          </a:p>
        </p:txBody>
      </p:sp>
      <p:cxnSp>
        <p:nvCxnSpPr>
          <p:cNvPr id="670" name="Google Shape;670;p27"/>
          <p:cNvCxnSpPr/>
          <p:nvPr/>
        </p:nvCxnSpPr>
        <p:spPr>
          <a:xfrm>
            <a:off x="5720679" y="4276231"/>
            <a:ext cx="4564" cy="1853750"/>
          </a:xfrm>
          <a:prstGeom prst="straightConnector1">
            <a:avLst/>
          </a:prstGeom>
          <a:noFill/>
          <a:ln cap="flat" cmpd="sng" w="57150">
            <a:solidFill>
              <a:schemeClr val="accent1"/>
            </a:solidFill>
            <a:prstDash val="solid"/>
            <a:miter lim="800000"/>
            <a:headEnd len="sm" w="sm" type="none"/>
            <a:tailEnd len="sm" w="sm" type="none"/>
          </a:ln>
        </p:spPr>
      </p:cxnSp>
      <p:cxnSp>
        <p:nvCxnSpPr>
          <p:cNvPr id="671" name="Google Shape;671;p27"/>
          <p:cNvCxnSpPr/>
          <p:nvPr/>
        </p:nvCxnSpPr>
        <p:spPr>
          <a:xfrm>
            <a:off x="5717365" y="1930860"/>
            <a:ext cx="7877" cy="1853750"/>
          </a:xfrm>
          <a:prstGeom prst="straightConnector1">
            <a:avLst/>
          </a:prstGeom>
          <a:noFill/>
          <a:ln cap="flat" cmpd="sng" w="57150">
            <a:solidFill>
              <a:schemeClr val="accent1"/>
            </a:solidFill>
            <a:prstDash val="solid"/>
            <a:miter lim="800000"/>
            <a:headEnd len="sm" w="sm" type="none"/>
            <a:tailEnd len="sm" w="sm" type="none"/>
          </a:ln>
        </p:spPr>
      </p:cxnSp>
      <p:cxnSp>
        <p:nvCxnSpPr>
          <p:cNvPr id="672" name="Google Shape;672;p27"/>
          <p:cNvCxnSpPr/>
          <p:nvPr/>
        </p:nvCxnSpPr>
        <p:spPr>
          <a:xfrm>
            <a:off x="801752" y="4276231"/>
            <a:ext cx="4564" cy="1853750"/>
          </a:xfrm>
          <a:prstGeom prst="straightConnector1">
            <a:avLst/>
          </a:prstGeom>
          <a:noFill/>
          <a:ln cap="flat" cmpd="sng" w="57150">
            <a:solidFill>
              <a:schemeClr val="accent1"/>
            </a:solidFill>
            <a:prstDash val="solid"/>
            <a:miter lim="800000"/>
            <a:headEnd len="sm" w="sm" type="none"/>
            <a:tailEnd len="sm" w="sm" type="none"/>
          </a:ln>
        </p:spPr>
      </p:cxnSp>
      <p:cxnSp>
        <p:nvCxnSpPr>
          <p:cNvPr id="673" name="Google Shape;673;p27"/>
          <p:cNvCxnSpPr/>
          <p:nvPr/>
        </p:nvCxnSpPr>
        <p:spPr>
          <a:xfrm>
            <a:off x="801752" y="1916113"/>
            <a:ext cx="4564" cy="1853750"/>
          </a:xfrm>
          <a:prstGeom prst="straightConnector1">
            <a:avLst/>
          </a:prstGeom>
          <a:noFill/>
          <a:ln cap="flat" cmpd="sng" w="57150">
            <a:solidFill>
              <a:schemeClr val="accent1"/>
            </a:solidFill>
            <a:prstDash val="solid"/>
            <a:miter lim="800000"/>
            <a:headEnd len="sm" w="sm" type="none"/>
            <a:tailEnd len="sm" w="sm" type="none"/>
          </a:ln>
        </p:spPr>
      </p:cxn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8" name="Shape 678"/>
        <p:cNvGrpSpPr/>
        <p:nvPr/>
      </p:nvGrpSpPr>
      <p:grpSpPr>
        <a:xfrm>
          <a:off x="0" y="0"/>
          <a:ext cx="0" cy="0"/>
          <a:chOff x="0" y="0"/>
          <a:chExt cx="0" cy="0"/>
        </a:xfrm>
      </p:grpSpPr>
      <p:pic>
        <p:nvPicPr>
          <p:cNvPr id="679" name="Google Shape;679;p28"/>
          <p:cNvPicPr preferRelativeResize="0"/>
          <p:nvPr/>
        </p:nvPicPr>
        <p:blipFill rotWithShape="1">
          <a:blip r:embed="rId3">
            <a:alphaModFix/>
          </a:blip>
          <a:srcRect b="0" l="0" r="0" t="0"/>
          <a:stretch/>
        </p:blipFill>
        <p:spPr>
          <a:xfrm>
            <a:off x="2467" y="0"/>
            <a:ext cx="12187066" cy="6858000"/>
          </a:xfrm>
          <a:prstGeom prst="rect">
            <a:avLst/>
          </a:prstGeom>
          <a:noFill/>
          <a:ln>
            <a:noFill/>
          </a:ln>
        </p:spPr>
      </p:pic>
      <p:sp>
        <p:nvSpPr>
          <p:cNvPr id="680" name="Google Shape;680;p28"/>
          <p:cNvSpPr txBox="1"/>
          <p:nvPr/>
        </p:nvSpPr>
        <p:spPr>
          <a:xfrm>
            <a:off x="0" y="2723744"/>
            <a:ext cx="12191999" cy="707703"/>
          </a:xfrm>
          <a:prstGeom prst="rect">
            <a:avLst/>
          </a:prstGeom>
          <a:noFill/>
          <a:ln>
            <a:noFill/>
          </a:ln>
        </p:spPr>
        <p:txBody>
          <a:bodyPr anchorCtr="0" anchor="ctr" bIns="45700" lIns="91425" spcFirstLastPara="1" rIns="91425" wrap="square" tIns="45700">
            <a:normAutofit/>
          </a:bodyPr>
          <a:lstStyle/>
          <a:p>
            <a:pPr indent="0" lvl="0" marL="0" marR="0" rtl="0" algn="ctr">
              <a:lnSpc>
                <a:spcPct val="90000"/>
              </a:lnSpc>
              <a:spcBef>
                <a:spcPts val="0"/>
              </a:spcBef>
              <a:spcAft>
                <a:spcPts val="0"/>
              </a:spcAft>
              <a:buClr>
                <a:schemeClr val="lt1"/>
              </a:buClr>
              <a:buSzPts val="4000"/>
              <a:buFont typeface="Arial"/>
              <a:buNone/>
            </a:pPr>
            <a:r>
              <a:rPr b="1" i="0" lang="sv-SE" sz="4000">
                <a:solidFill>
                  <a:schemeClr val="lt1"/>
                </a:solidFill>
                <a:latin typeface="Arial"/>
                <a:ea typeface="Arial"/>
                <a:cs typeface="Arial"/>
                <a:sym typeface="Arial"/>
              </a:rPr>
              <a:t>Thank you!</a:t>
            </a:r>
            <a:endParaRPr b="1" i="0" sz="4000" u="none" cap="none" strike="noStrike">
              <a:solidFill>
                <a:schemeClr val="lt1"/>
              </a:solidFill>
              <a:latin typeface="Arial"/>
              <a:ea typeface="Arial"/>
              <a:cs typeface="Arial"/>
              <a:sym typeface="Arial"/>
            </a:endParaRPr>
          </a:p>
        </p:txBody>
      </p:sp>
      <p:sp>
        <p:nvSpPr>
          <p:cNvPr id="681" name="Google Shape;681;p28">
            <a:hlinkClick r:id="rId4"/>
          </p:cNvPr>
          <p:cNvSpPr/>
          <p:nvPr/>
        </p:nvSpPr>
        <p:spPr>
          <a:xfrm>
            <a:off x="1523202" y="5297041"/>
            <a:ext cx="439882" cy="280268"/>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400">
              <a:solidFill>
                <a:schemeClr val="dk1"/>
              </a:solidFill>
              <a:latin typeface="Arial"/>
              <a:ea typeface="Arial"/>
              <a:cs typeface="Arial"/>
              <a:sym typeface="Arial"/>
            </a:endParaRPr>
          </a:p>
        </p:txBody>
      </p:sp>
      <p:sp>
        <p:nvSpPr>
          <p:cNvPr id="682" name="Google Shape;682;p28">
            <a:hlinkClick r:id="rId5"/>
          </p:cNvPr>
          <p:cNvSpPr/>
          <p:nvPr/>
        </p:nvSpPr>
        <p:spPr>
          <a:xfrm>
            <a:off x="1523202" y="5598369"/>
            <a:ext cx="2198342" cy="280268"/>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400">
              <a:solidFill>
                <a:schemeClr val="dk1"/>
              </a:solidFill>
              <a:latin typeface="Arial"/>
              <a:ea typeface="Arial"/>
              <a:cs typeface="Arial"/>
              <a:sym typeface="Arial"/>
            </a:endParaRPr>
          </a:p>
        </p:txBody>
      </p:sp>
      <p:sp>
        <p:nvSpPr>
          <p:cNvPr id="683" name="Google Shape;683;p28">
            <a:hlinkClick r:id="rId6"/>
          </p:cNvPr>
          <p:cNvSpPr/>
          <p:nvPr/>
        </p:nvSpPr>
        <p:spPr>
          <a:xfrm>
            <a:off x="1523201" y="5918090"/>
            <a:ext cx="2869755" cy="280268"/>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400">
              <a:solidFill>
                <a:schemeClr val="dk1"/>
              </a:solidFill>
              <a:latin typeface="Arial"/>
              <a:ea typeface="Arial"/>
              <a:cs typeface="Arial"/>
              <a:sym typeface="Arial"/>
            </a:endParaRPr>
          </a:p>
        </p:txBody>
      </p:sp>
      <p:sp>
        <p:nvSpPr>
          <p:cNvPr id="684" name="Google Shape;684;p28"/>
          <p:cNvSpPr/>
          <p:nvPr/>
        </p:nvSpPr>
        <p:spPr>
          <a:xfrm>
            <a:off x="1494083" y="4619892"/>
            <a:ext cx="3029997" cy="1681229"/>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lang="sv-SE" sz="1400">
                <a:solidFill>
                  <a:schemeClr val="lt2"/>
                </a:solidFill>
                <a:latin typeface="Arial"/>
                <a:ea typeface="Arial"/>
                <a:cs typeface="Arial"/>
                <a:sym typeface="Arial"/>
              </a:rPr>
              <a:t>ai.se</a:t>
            </a:r>
            <a:endParaRPr sz="1400">
              <a:solidFill>
                <a:schemeClr val="lt2"/>
              </a:solidFill>
              <a:latin typeface="Arial"/>
              <a:ea typeface="Arial"/>
              <a:cs typeface="Arial"/>
              <a:sym typeface="Arial"/>
            </a:endParaRPr>
          </a:p>
          <a:p>
            <a:pPr indent="0" lvl="0" marL="0" marR="0" rtl="0" algn="l">
              <a:lnSpc>
                <a:spcPct val="150000"/>
              </a:lnSpc>
              <a:spcBef>
                <a:spcPts val="0"/>
              </a:spcBef>
              <a:spcAft>
                <a:spcPts val="0"/>
              </a:spcAft>
              <a:buNone/>
            </a:pPr>
            <a:r>
              <a:rPr lang="sv-SE" sz="1400">
                <a:solidFill>
                  <a:schemeClr val="lt2"/>
                </a:solidFill>
                <a:latin typeface="Arial"/>
                <a:ea typeface="Arial"/>
                <a:cs typeface="Arial"/>
                <a:sym typeface="Arial"/>
              </a:rPr>
              <a:t>my.ai.se</a:t>
            </a:r>
            <a:endParaRPr sz="1400">
              <a:solidFill>
                <a:schemeClr val="lt2"/>
              </a:solidFill>
              <a:latin typeface="Arial"/>
              <a:ea typeface="Arial"/>
              <a:cs typeface="Arial"/>
              <a:sym typeface="Arial"/>
            </a:endParaRPr>
          </a:p>
          <a:p>
            <a:pPr indent="0" lvl="0" marL="0" marR="0" rtl="0" algn="l">
              <a:lnSpc>
                <a:spcPct val="150000"/>
              </a:lnSpc>
              <a:spcBef>
                <a:spcPts val="0"/>
              </a:spcBef>
              <a:spcAft>
                <a:spcPts val="0"/>
              </a:spcAft>
              <a:buNone/>
            </a:pPr>
            <a:r>
              <a:rPr lang="sv-SE" sz="1400">
                <a:solidFill>
                  <a:schemeClr val="lt2"/>
                </a:solidFill>
                <a:latin typeface="Arial"/>
                <a:ea typeface="Arial"/>
                <a:cs typeface="Arial"/>
                <a:sym typeface="Arial"/>
              </a:rPr>
              <a:t>ai.se/newsletter</a:t>
            </a:r>
            <a:endParaRPr/>
          </a:p>
          <a:p>
            <a:pPr indent="0" lvl="0" marL="0" marR="0" rtl="0" algn="l">
              <a:lnSpc>
                <a:spcPct val="150000"/>
              </a:lnSpc>
              <a:spcBef>
                <a:spcPts val="0"/>
              </a:spcBef>
              <a:spcAft>
                <a:spcPts val="0"/>
              </a:spcAft>
              <a:buNone/>
            </a:pPr>
            <a:r>
              <a:rPr lang="sv-SE" sz="1400">
                <a:solidFill>
                  <a:schemeClr val="lt2"/>
                </a:solidFill>
                <a:latin typeface="Arial"/>
                <a:ea typeface="Arial"/>
                <a:cs typeface="Arial"/>
                <a:sym typeface="Arial"/>
              </a:rPr>
              <a:t>youtube.com/c/aisweden</a:t>
            </a:r>
            <a:endParaRPr sz="1400">
              <a:solidFill>
                <a:schemeClr val="lt2"/>
              </a:solidFill>
              <a:latin typeface="Arial"/>
              <a:ea typeface="Arial"/>
              <a:cs typeface="Arial"/>
              <a:sym typeface="Arial"/>
            </a:endParaRPr>
          </a:p>
          <a:p>
            <a:pPr indent="0" lvl="0" marL="0" marR="0" rtl="0" algn="l">
              <a:lnSpc>
                <a:spcPct val="150000"/>
              </a:lnSpc>
              <a:spcBef>
                <a:spcPts val="0"/>
              </a:spcBef>
              <a:spcAft>
                <a:spcPts val="0"/>
              </a:spcAft>
              <a:buNone/>
            </a:pPr>
            <a:r>
              <a:rPr lang="sv-SE" sz="1400">
                <a:solidFill>
                  <a:schemeClr val="lt2"/>
                </a:solidFill>
                <a:latin typeface="Arial"/>
                <a:ea typeface="Arial"/>
                <a:cs typeface="Arial"/>
                <a:sym typeface="Arial"/>
              </a:rPr>
              <a:t>linkedin.com/company/aisweden</a:t>
            </a:r>
            <a:endParaRPr sz="1400">
              <a:solidFill>
                <a:schemeClr val="lt2"/>
              </a:solidFill>
              <a:latin typeface="Arial"/>
              <a:ea typeface="Arial"/>
              <a:cs typeface="Arial"/>
              <a:sym typeface="Arial"/>
            </a:endParaRPr>
          </a:p>
        </p:txBody>
      </p:sp>
      <p:pic>
        <p:nvPicPr>
          <p:cNvPr id="685" name="Google Shape;685;p28"/>
          <p:cNvPicPr preferRelativeResize="0"/>
          <p:nvPr/>
        </p:nvPicPr>
        <p:blipFill rotWithShape="1">
          <a:blip r:embed="rId7">
            <a:alphaModFix/>
          </a:blip>
          <a:srcRect b="0" l="0" r="0" t="0"/>
          <a:stretch/>
        </p:blipFill>
        <p:spPr>
          <a:xfrm>
            <a:off x="1265939" y="6026258"/>
            <a:ext cx="188393" cy="188393"/>
          </a:xfrm>
          <a:prstGeom prst="rect">
            <a:avLst/>
          </a:prstGeom>
          <a:noFill/>
          <a:ln>
            <a:noFill/>
          </a:ln>
        </p:spPr>
      </p:pic>
      <p:pic>
        <p:nvPicPr>
          <p:cNvPr id="686" name="Google Shape;686;p28"/>
          <p:cNvPicPr preferRelativeResize="0"/>
          <p:nvPr/>
        </p:nvPicPr>
        <p:blipFill rotWithShape="1">
          <a:blip r:embed="rId8">
            <a:alphaModFix/>
          </a:blip>
          <a:srcRect b="0" l="0" r="0" t="0"/>
          <a:stretch/>
        </p:blipFill>
        <p:spPr>
          <a:xfrm>
            <a:off x="1235402" y="5685014"/>
            <a:ext cx="251694" cy="251694"/>
          </a:xfrm>
          <a:prstGeom prst="rect">
            <a:avLst/>
          </a:prstGeom>
          <a:noFill/>
          <a:ln>
            <a:noFill/>
          </a:ln>
        </p:spPr>
      </p:pic>
      <p:pic>
        <p:nvPicPr>
          <p:cNvPr id="687" name="Google Shape;687;p28"/>
          <p:cNvPicPr preferRelativeResize="0"/>
          <p:nvPr/>
        </p:nvPicPr>
        <p:blipFill rotWithShape="1">
          <a:blip r:embed="rId9">
            <a:alphaModFix/>
          </a:blip>
          <a:srcRect b="0" l="0" r="0" t="0"/>
          <a:stretch/>
        </p:blipFill>
        <p:spPr>
          <a:xfrm>
            <a:off x="1262964" y="4760360"/>
            <a:ext cx="191368" cy="191368"/>
          </a:xfrm>
          <a:prstGeom prst="rect">
            <a:avLst/>
          </a:prstGeom>
          <a:noFill/>
          <a:ln>
            <a:noFill/>
          </a:ln>
        </p:spPr>
      </p:pic>
      <p:pic>
        <p:nvPicPr>
          <p:cNvPr id="688" name="Google Shape;688;p28"/>
          <p:cNvPicPr preferRelativeResize="0"/>
          <p:nvPr/>
        </p:nvPicPr>
        <p:blipFill rotWithShape="1">
          <a:blip r:embed="rId10">
            <a:alphaModFix/>
          </a:blip>
          <a:srcRect b="0" l="0" r="0" t="0"/>
          <a:stretch/>
        </p:blipFill>
        <p:spPr>
          <a:xfrm>
            <a:off x="1252969" y="5424692"/>
            <a:ext cx="214251" cy="142245"/>
          </a:xfrm>
          <a:prstGeom prst="rect">
            <a:avLst/>
          </a:prstGeom>
          <a:noFill/>
          <a:ln>
            <a:noFill/>
          </a:ln>
        </p:spPr>
      </p:pic>
      <p:sp>
        <p:nvSpPr>
          <p:cNvPr id="689" name="Google Shape;689;p28"/>
          <p:cNvSpPr txBox="1"/>
          <p:nvPr/>
        </p:nvSpPr>
        <p:spPr>
          <a:xfrm>
            <a:off x="0" y="3376471"/>
            <a:ext cx="12191999" cy="778473"/>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Arial"/>
              <a:buNone/>
            </a:pPr>
            <a:r>
              <a:rPr b="0" i="0" lang="sv-SE" sz="1600">
                <a:solidFill>
                  <a:schemeClr val="lt1"/>
                </a:solidFill>
                <a:latin typeface="Arial"/>
                <a:ea typeface="Arial"/>
                <a:cs typeface="Arial"/>
                <a:sym typeface="Arial"/>
              </a:rPr>
              <a:t>Make sure to join </a:t>
            </a:r>
            <a:r>
              <a:rPr b="0" i="0" lang="sv-SE" sz="1600" u="sng">
                <a:solidFill>
                  <a:schemeClr val="lt1"/>
                </a:solidFill>
                <a:latin typeface="Arial"/>
                <a:ea typeface="Arial"/>
                <a:cs typeface="Arial"/>
                <a:sym typeface="Arial"/>
                <a:hlinkClick r:id="rId11">
                  <a:extLst>
                    <a:ext uri="{A12FA001-AC4F-418D-AE19-62706E023703}">
                      <ahyp:hlinkClr val="tx"/>
                    </a:ext>
                  </a:extLst>
                </a:hlinkClick>
              </a:rPr>
              <a:t>my.ai.se</a:t>
            </a:r>
            <a:br>
              <a:rPr b="0" i="0" lang="sv-SE" sz="1600">
                <a:solidFill>
                  <a:schemeClr val="lt1"/>
                </a:solidFill>
                <a:latin typeface="Arial"/>
                <a:ea typeface="Arial"/>
                <a:cs typeface="Arial"/>
                <a:sym typeface="Arial"/>
              </a:rPr>
            </a:br>
            <a:r>
              <a:rPr b="0" i="0" lang="sv-SE" sz="1600">
                <a:solidFill>
                  <a:schemeClr val="lt1"/>
                </a:solidFill>
                <a:latin typeface="Arial"/>
                <a:ea typeface="Arial"/>
                <a:cs typeface="Arial"/>
                <a:sym typeface="Arial"/>
              </a:rPr>
              <a:t>and sign up for </a:t>
            </a:r>
            <a:r>
              <a:rPr b="0" i="0" lang="sv-SE" sz="1600" u="sng">
                <a:solidFill>
                  <a:schemeClr val="lt1"/>
                </a:solidFill>
                <a:latin typeface="Arial"/>
                <a:ea typeface="Arial"/>
                <a:cs typeface="Arial"/>
                <a:sym typeface="Arial"/>
                <a:hlinkClick r:id="rId12">
                  <a:extLst>
                    <a:ext uri="{A12FA001-AC4F-418D-AE19-62706E023703}">
                      <ahyp:hlinkClr val="tx"/>
                    </a:ext>
                  </a:extLst>
                </a:hlinkClick>
              </a:rPr>
              <a:t>ai.se/newsletter</a:t>
            </a:r>
            <a:endParaRPr b="0" i="0" sz="1600" u="none" cap="none" strike="noStrike">
              <a:solidFill>
                <a:schemeClr val="lt1"/>
              </a:solidFill>
              <a:latin typeface="Arial"/>
              <a:ea typeface="Arial"/>
              <a:cs typeface="Arial"/>
              <a:sym typeface="Arial"/>
            </a:endParaRPr>
          </a:p>
        </p:txBody>
      </p:sp>
      <p:pic>
        <p:nvPicPr>
          <p:cNvPr id="690" name="Google Shape;690;p28"/>
          <p:cNvPicPr preferRelativeResize="0"/>
          <p:nvPr/>
        </p:nvPicPr>
        <p:blipFill rotWithShape="1">
          <a:blip r:embed="rId13">
            <a:alphaModFix/>
          </a:blip>
          <a:srcRect b="0" l="0" r="0" t="0"/>
          <a:stretch/>
        </p:blipFill>
        <p:spPr>
          <a:xfrm>
            <a:off x="1267090" y="5085904"/>
            <a:ext cx="187180" cy="18718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3"/>
          <p:cNvSpPr txBox="1"/>
          <p:nvPr>
            <p:ph idx="4294967295" type="title"/>
          </p:nvPr>
        </p:nvSpPr>
        <p:spPr>
          <a:xfrm rot="-5400000">
            <a:off x="-2038350" y="2890838"/>
            <a:ext cx="6858002" cy="1076325"/>
          </a:xfrm>
          <a:prstGeom prst="rect">
            <a:avLst/>
          </a:prstGeom>
          <a:noFill/>
          <a:ln>
            <a:noFill/>
          </a:ln>
        </p:spPr>
        <p:txBody>
          <a:bodyPr anchorCtr="0" anchor="ctr" bIns="43200" lIns="90000" spcFirstLastPara="1" rIns="90000" wrap="square" tIns="43200">
            <a:noAutofit/>
          </a:bodyPr>
          <a:lstStyle/>
          <a:p>
            <a:pPr indent="0" lvl="0" marL="0" rtl="0" algn="ctr">
              <a:lnSpc>
                <a:spcPct val="90000"/>
              </a:lnSpc>
              <a:spcBef>
                <a:spcPts val="0"/>
              </a:spcBef>
              <a:spcAft>
                <a:spcPts val="0"/>
              </a:spcAft>
              <a:buClr>
                <a:srgbClr val="077478"/>
              </a:buClr>
              <a:buSzPts val="4400"/>
              <a:buFont typeface="Arial"/>
              <a:buNone/>
            </a:pPr>
            <a:r>
              <a:rPr b="1" lang="sv-SE" sz="4800">
                <a:solidFill>
                  <a:schemeClr val="accent1"/>
                </a:solidFill>
                <a:latin typeface="Arial"/>
                <a:ea typeface="Arial"/>
                <a:cs typeface="Arial"/>
                <a:sym typeface="Arial"/>
              </a:rPr>
              <a:t>AGENDA</a:t>
            </a:r>
            <a:endParaRPr b="1" sz="4800">
              <a:solidFill>
                <a:schemeClr val="accent1"/>
              </a:solidFill>
              <a:latin typeface="Arial"/>
              <a:ea typeface="Arial"/>
              <a:cs typeface="Arial"/>
              <a:sym typeface="Arial"/>
            </a:endParaRPr>
          </a:p>
        </p:txBody>
      </p:sp>
      <p:sp>
        <p:nvSpPr>
          <p:cNvPr id="213" name="Google Shape;213;p3"/>
          <p:cNvSpPr txBox="1"/>
          <p:nvPr>
            <p:ph idx="4294967295" type="body"/>
          </p:nvPr>
        </p:nvSpPr>
        <p:spPr>
          <a:xfrm>
            <a:off x="2566414" y="1432045"/>
            <a:ext cx="7059171" cy="3993909"/>
          </a:xfrm>
          <a:prstGeom prst="rect">
            <a:avLst/>
          </a:prstGeom>
          <a:noFill/>
          <a:ln>
            <a:noFill/>
          </a:ln>
        </p:spPr>
        <p:txBody>
          <a:bodyPr anchorCtr="0" anchor="t" bIns="45700" lIns="91425" spcFirstLastPara="1" rIns="91425" wrap="square" tIns="45700">
            <a:noAutofit/>
          </a:bodyPr>
          <a:lstStyle/>
          <a:p>
            <a:pPr indent="-719455" lvl="0" marL="719455" rtl="0" algn="l">
              <a:lnSpc>
                <a:spcPct val="90000"/>
              </a:lnSpc>
              <a:spcBef>
                <a:spcPts val="0"/>
              </a:spcBef>
              <a:spcAft>
                <a:spcPts val="0"/>
              </a:spcAft>
              <a:buClr>
                <a:schemeClr val="lt1"/>
              </a:buClr>
              <a:buSzPts val="1800"/>
              <a:buNone/>
            </a:pPr>
            <a:r>
              <a:rPr lang="sv-SE" sz="1800">
                <a:solidFill>
                  <a:schemeClr val="lt1"/>
                </a:solidFill>
              </a:rPr>
              <a:t>17:00 	Lorem ipsum dolor sit amet, consectetur adipiscing elit</a:t>
            </a:r>
            <a:endParaRPr/>
          </a:p>
          <a:p>
            <a:pPr indent="-719455" lvl="0" marL="719455" rtl="0" algn="l">
              <a:lnSpc>
                <a:spcPct val="90000"/>
              </a:lnSpc>
              <a:spcBef>
                <a:spcPts val="1900"/>
              </a:spcBef>
              <a:spcAft>
                <a:spcPts val="0"/>
              </a:spcAft>
              <a:buClr>
                <a:schemeClr val="lt1"/>
              </a:buClr>
              <a:buSzPts val="1800"/>
              <a:buNone/>
            </a:pPr>
            <a:r>
              <a:rPr lang="sv-SE" sz="1800">
                <a:solidFill>
                  <a:schemeClr val="lt1"/>
                </a:solidFill>
                <a:latin typeface="Arial"/>
                <a:ea typeface="Arial"/>
                <a:cs typeface="Arial"/>
                <a:sym typeface="Arial"/>
              </a:rPr>
              <a:t>17:05 	Purus deget duis at tellus at urna condimentum mattis</a:t>
            </a:r>
            <a:endParaRPr sz="1800">
              <a:solidFill>
                <a:schemeClr val="lt1"/>
              </a:solidFill>
              <a:latin typeface="Arial"/>
              <a:ea typeface="Arial"/>
              <a:cs typeface="Arial"/>
              <a:sym typeface="Arial"/>
            </a:endParaRPr>
          </a:p>
          <a:p>
            <a:pPr indent="-719455" lvl="0" marL="719455" rtl="0" algn="l">
              <a:lnSpc>
                <a:spcPct val="90000"/>
              </a:lnSpc>
              <a:spcBef>
                <a:spcPts val="1900"/>
              </a:spcBef>
              <a:spcAft>
                <a:spcPts val="0"/>
              </a:spcAft>
              <a:buClr>
                <a:schemeClr val="lt1"/>
              </a:buClr>
              <a:buSzPts val="1800"/>
              <a:buNone/>
            </a:pPr>
            <a:r>
              <a:rPr lang="sv-SE" sz="1800">
                <a:solidFill>
                  <a:schemeClr val="lt1"/>
                </a:solidFill>
              </a:rPr>
              <a:t>17:15 	Ac placerat vestibulum lectus mauris ultrices</a:t>
            </a:r>
            <a:endParaRPr sz="1800">
              <a:solidFill>
                <a:schemeClr val="lt1"/>
              </a:solidFill>
            </a:endParaRPr>
          </a:p>
          <a:p>
            <a:pPr indent="-719455" lvl="0" marL="719455" rtl="0" algn="l">
              <a:lnSpc>
                <a:spcPct val="90000"/>
              </a:lnSpc>
              <a:spcBef>
                <a:spcPts val="1900"/>
              </a:spcBef>
              <a:spcAft>
                <a:spcPts val="0"/>
              </a:spcAft>
              <a:buClr>
                <a:schemeClr val="lt1"/>
              </a:buClr>
              <a:buSzPts val="1800"/>
              <a:buNone/>
            </a:pPr>
            <a:r>
              <a:rPr lang="sv-SE" sz="1800">
                <a:solidFill>
                  <a:schemeClr val="lt1"/>
                </a:solidFill>
              </a:rPr>
              <a:t>17:30 	Id consectetur purus ut faucibus pulvinar elementum integer enim</a:t>
            </a:r>
            <a:endParaRPr sz="1800">
              <a:solidFill>
                <a:schemeClr val="lt1"/>
              </a:solidFill>
            </a:endParaRPr>
          </a:p>
          <a:p>
            <a:pPr indent="-719455" lvl="0" marL="719455" rtl="0" algn="l">
              <a:lnSpc>
                <a:spcPct val="90000"/>
              </a:lnSpc>
              <a:spcBef>
                <a:spcPts val="1900"/>
              </a:spcBef>
              <a:spcAft>
                <a:spcPts val="0"/>
              </a:spcAft>
              <a:buClr>
                <a:schemeClr val="lt1"/>
              </a:buClr>
              <a:buSzPts val="1800"/>
              <a:buNone/>
            </a:pPr>
            <a:r>
              <a:rPr lang="sv-SE" sz="1800">
                <a:solidFill>
                  <a:schemeClr val="lt1"/>
                </a:solidFill>
              </a:rPr>
              <a:t>17.45 	Auctor urna nunc id cursus metus aliquam eleifend mi in</a:t>
            </a:r>
            <a:endParaRPr/>
          </a:p>
          <a:p>
            <a:pPr indent="-719455" lvl="0" marL="719455" rtl="0" algn="l">
              <a:lnSpc>
                <a:spcPct val="90000"/>
              </a:lnSpc>
              <a:spcBef>
                <a:spcPts val="1900"/>
              </a:spcBef>
              <a:spcAft>
                <a:spcPts val="0"/>
              </a:spcAft>
              <a:buClr>
                <a:schemeClr val="lt1"/>
              </a:buClr>
              <a:buSzPts val="1800"/>
              <a:buNone/>
            </a:pPr>
            <a:r>
              <a:rPr lang="sv-SE" sz="1800">
                <a:solidFill>
                  <a:schemeClr val="lt1"/>
                </a:solidFill>
              </a:rPr>
              <a:t>18.30 	Dictumst vestibulum rhoncus est pellentesque elit ullamcorper dignissim cras</a:t>
            </a:r>
            <a:endParaRPr sz="1800">
              <a:solidFill>
                <a:schemeClr val="lt1"/>
              </a:solidFill>
            </a:endParaRPr>
          </a:p>
          <a:p>
            <a:pPr indent="-719455" lvl="0" marL="719455" rtl="0" algn="l">
              <a:lnSpc>
                <a:spcPct val="90000"/>
              </a:lnSpc>
              <a:spcBef>
                <a:spcPts val="1900"/>
              </a:spcBef>
              <a:spcAft>
                <a:spcPts val="0"/>
              </a:spcAft>
              <a:buClr>
                <a:schemeClr val="lt1"/>
              </a:buClr>
              <a:buSzPts val="1800"/>
              <a:buNone/>
            </a:pPr>
            <a:r>
              <a:rPr lang="sv-SE" sz="1800">
                <a:solidFill>
                  <a:schemeClr val="lt1"/>
                </a:solidFill>
              </a:rPr>
              <a:t>18.40 	Diam donec adipiscing tristique risus nec feugiat in</a:t>
            </a:r>
            <a:endParaRPr/>
          </a:p>
          <a:p>
            <a:pPr indent="-719455" lvl="0" marL="719455" rtl="0" algn="l">
              <a:lnSpc>
                <a:spcPct val="90000"/>
              </a:lnSpc>
              <a:spcBef>
                <a:spcPts val="1900"/>
              </a:spcBef>
              <a:spcAft>
                <a:spcPts val="0"/>
              </a:spcAft>
              <a:buClr>
                <a:schemeClr val="lt1"/>
              </a:buClr>
              <a:buSzPts val="1800"/>
              <a:buNone/>
            </a:pPr>
            <a:r>
              <a:rPr lang="sv-SE" sz="1800">
                <a:solidFill>
                  <a:schemeClr val="lt1"/>
                </a:solidFill>
              </a:rPr>
              <a:t>18:45 	Cras semper auctor neque vitae tempus quam pellentesque</a:t>
            </a:r>
            <a:endParaRPr sz="1800">
              <a:solidFill>
                <a:schemeClr val="lt1"/>
              </a:solidFill>
            </a:endParaRPr>
          </a:p>
        </p:txBody>
      </p:sp>
      <p:sp>
        <p:nvSpPr>
          <p:cNvPr id="214" name="Google Shape;214;p3"/>
          <p:cNvSpPr txBox="1"/>
          <p:nvPr/>
        </p:nvSpPr>
        <p:spPr>
          <a:xfrm rot="-1641898">
            <a:off x="4666122" y="2930627"/>
            <a:ext cx="3157457" cy="83099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800"/>
              <a:buFont typeface="Arial"/>
              <a:buNone/>
            </a:pPr>
            <a:r>
              <a:rPr b="0" i="0" lang="sv-SE" sz="4800" u="none" cap="none" strike="noStrike">
                <a:solidFill>
                  <a:srgbClr val="FF153B"/>
                </a:solidFill>
                <a:latin typeface="Arial"/>
                <a:ea typeface="Arial"/>
                <a:cs typeface="Arial"/>
                <a:sym typeface="Arial"/>
              </a:rPr>
              <a:t>EXAMPLE</a:t>
            </a:r>
            <a:endParaRPr/>
          </a:p>
        </p:txBody>
      </p:sp>
      <p:sp>
        <p:nvSpPr>
          <p:cNvPr id="215" name="Google Shape;215;p3"/>
          <p:cNvSpPr txBox="1"/>
          <p:nvPr/>
        </p:nvSpPr>
        <p:spPr>
          <a:xfrm>
            <a:off x="12290612" y="0"/>
            <a:ext cx="2151529" cy="236988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sv-SE" sz="1600" u="none" cap="none" strike="noStrike">
                <a:solidFill>
                  <a:srgbClr val="0D1F2C"/>
                </a:solidFill>
                <a:latin typeface="Arial"/>
                <a:ea typeface="Arial"/>
                <a:cs typeface="Arial"/>
                <a:sym typeface="Arial"/>
              </a:rPr>
              <a:t>There are many ways to do agendas or show larger chunks of text when it is absolutely necessery</a:t>
            </a:r>
            <a:endParaRPr b="0" i="0" sz="1600" u="none" cap="none" strike="noStrike">
              <a:solidFill>
                <a:srgbClr val="0D1F2C"/>
              </a:solidFill>
              <a:latin typeface="Arial"/>
              <a:ea typeface="Arial"/>
              <a:cs typeface="Arial"/>
              <a:sym typeface="Arial"/>
            </a:endParaRPr>
          </a:p>
          <a:p>
            <a:pPr indent="0" lvl="0" marL="0" marR="0" rtl="0" algn="l">
              <a:lnSpc>
                <a:spcPct val="100000"/>
              </a:lnSpc>
              <a:spcBef>
                <a:spcPts val="1200"/>
              </a:spcBef>
              <a:spcAft>
                <a:spcPts val="0"/>
              </a:spcAft>
              <a:buClr>
                <a:srgbClr val="000000"/>
              </a:buClr>
              <a:buSzPts val="1600"/>
              <a:buFont typeface="Arial"/>
              <a:buNone/>
            </a:pPr>
            <a:r>
              <a:t/>
            </a:r>
            <a:endParaRPr b="0" i="0" sz="1600" u="none" cap="none" strike="noStrike">
              <a:solidFill>
                <a:srgbClr val="0D1F2C"/>
              </a:solidFill>
              <a:latin typeface="Arial"/>
              <a:ea typeface="Arial"/>
              <a:cs typeface="Arial"/>
              <a:sym typeface="Arial"/>
            </a:endParaRPr>
          </a:p>
          <a:p>
            <a:pPr indent="0" lvl="0" marL="0" marR="0" rtl="0" algn="l">
              <a:lnSpc>
                <a:spcPct val="100000"/>
              </a:lnSpc>
              <a:spcBef>
                <a:spcPts val="1200"/>
              </a:spcBef>
              <a:spcAft>
                <a:spcPts val="0"/>
              </a:spcAft>
              <a:buClr>
                <a:srgbClr val="000000"/>
              </a:buClr>
              <a:buSzPts val="1600"/>
              <a:buFont typeface="Arial"/>
              <a:buNone/>
            </a:pPr>
            <a:r>
              <a:rPr b="1" i="0" lang="sv-SE" sz="1600" u="none" cap="none" strike="noStrike">
                <a:solidFill>
                  <a:srgbClr val="0D1F2C"/>
                </a:solidFill>
                <a:latin typeface="Arial"/>
                <a:ea typeface="Arial"/>
                <a:cs typeface="Arial"/>
                <a:sym typeface="Arial"/>
              </a:rPr>
              <a:t>Layout: Empty dark</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pic>
        <p:nvPicPr>
          <p:cNvPr id="221" name="Google Shape;221;p4"/>
          <p:cNvPicPr preferRelativeResize="0"/>
          <p:nvPr/>
        </p:nvPicPr>
        <p:blipFill rotWithShape="1">
          <a:blip r:embed="rId3">
            <a:alphaModFix amt="58000"/>
          </a:blip>
          <a:srcRect b="0" l="0" r="0" t="0"/>
          <a:stretch/>
        </p:blipFill>
        <p:spPr>
          <a:xfrm>
            <a:off x="1" y="0"/>
            <a:ext cx="12192000" cy="6858000"/>
          </a:xfrm>
          <a:prstGeom prst="rect">
            <a:avLst/>
          </a:prstGeom>
          <a:noFill/>
          <a:ln>
            <a:noFill/>
          </a:ln>
        </p:spPr>
      </p:pic>
      <p:pic>
        <p:nvPicPr>
          <p:cNvPr descr="En bild som visar ritning&#10;&#10;Automatiskt genererad beskrivning" id="222" name="Google Shape;222;p4"/>
          <p:cNvPicPr preferRelativeResize="0"/>
          <p:nvPr/>
        </p:nvPicPr>
        <p:blipFill rotWithShape="1">
          <a:blip r:embed="rId4">
            <a:alphaModFix/>
          </a:blip>
          <a:srcRect b="0" l="0" r="0" t="0"/>
          <a:stretch/>
        </p:blipFill>
        <p:spPr>
          <a:xfrm>
            <a:off x="10807929" y="483008"/>
            <a:ext cx="761358" cy="761358"/>
          </a:xfrm>
          <a:prstGeom prst="rect">
            <a:avLst/>
          </a:prstGeom>
          <a:noFill/>
          <a:ln>
            <a:noFill/>
          </a:ln>
        </p:spPr>
      </p:pic>
      <p:sp>
        <p:nvSpPr>
          <p:cNvPr id="223" name="Google Shape;223;p4"/>
          <p:cNvSpPr txBox="1"/>
          <p:nvPr>
            <p:ph type="ctrTitle"/>
          </p:nvPr>
        </p:nvSpPr>
        <p:spPr>
          <a:xfrm>
            <a:off x="838200" y="2288561"/>
            <a:ext cx="9141372" cy="3443647"/>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4800"/>
              <a:buFont typeface="Arial"/>
              <a:buNone/>
            </a:pPr>
            <a:r>
              <a:rPr lang="sv-SE" sz="4800" cap="none">
                <a:latin typeface="Arial"/>
                <a:ea typeface="Arial"/>
                <a:cs typeface="Arial"/>
                <a:sym typeface="Arial"/>
              </a:rPr>
              <a:t>Accelerating the use of AI for the benefit of our society, our competitiveness, and for everyone living in Sweden.</a:t>
            </a:r>
            <a:endParaRPr/>
          </a:p>
        </p:txBody>
      </p:sp>
      <p:sp>
        <p:nvSpPr>
          <p:cNvPr id="224" name="Google Shape;224;p4"/>
          <p:cNvSpPr txBox="1"/>
          <p:nvPr/>
        </p:nvSpPr>
        <p:spPr>
          <a:xfrm>
            <a:off x="691607" y="905919"/>
            <a:ext cx="8290560" cy="761358"/>
          </a:xfrm>
          <a:prstGeom prst="rect">
            <a:avLst/>
          </a:prstGeom>
          <a:noFill/>
          <a:ln>
            <a:noFill/>
          </a:ln>
        </p:spPr>
        <p:txBody>
          <a:bodyPr anchorCtr="0" anchor="t" bIns="43200" lIns="90000" spcFirstLastPara="1" rIns="90000" wrap="square" tIns="43200">
            <a:noAutofit/>
          </a:bodyPr>
          <a:lstStyle/>
          <a:p>
            <a:pPr indent="0" lvl="0" marL="0" marR="0" rtl="0" algn="l">
              <a:lnSpc>
                <a:spcPct val="90000"/>
              </a:lnSpc>
              <a:spcBef>
                <a:spcPts val="0"/>
              </a:spcBef>
              <a:spcAft>
                <a:spcPts val="0"/>
              </a:spcAft>
              <a:buClr>
                <a:schemeClr val="lt1"/>
              </a:buClr>
              <a:buSzPts val="3200"/>
              <a:buFont typeface="Arial"/>
              <a:buNone/>
            </a:pPr>
            <a:r>
              <a:rPr b="1" i="0" lang="sv-SE" sz="3200" u="none" cap="none" strike="noStrike">
                <a:solidFill>
                  <a:schemeClr val="lt1"/>
                </a:solidFill>
                <a:latin typeface="Arial"/>
                <a:ea typeface="Arial"/>
                <a:cs typeface="Arial"/>
                <a:sym typeface="Arial"/>
              </a:rPr>
              <a:t>Why?</a:t>
            </a:r>
            <a:endParaRPr b="1" i="0" sz="3200" u="none" cap="none" strike="noStrike">
              <a:solidFill>
                <a:schemeClr val="lt1"/>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pic>
        <p:nvPicPr>
          <p:cNvPr descr="En bild som visar gräs, tårta, grön, tåg&#10;&#10;Automatiskt genererad beskrivning" id="230" name="Google Shape;230;p5"/>
          <p:cNvPicPr preferRelativeResize="0"/>
          <p:nvPr/>
        </p:nvPicPr>
        <p:blipFill rotWithShape="1">
          <a:blip r:embed="rId3">
            <a:alphaModFix amt="60000"/>
          </a:blip>
          <a:srcRect b="0" l="0" r="0" t="0"/>
          <a:stretch/>
        </p:blipFill>
        <p:spPr>
          <a:xfrm rot="5400000">
            <a:off x="-1385664" y="1385663"/>
            <a:ext cx="6858001" cy="4086676"/>
          </a:xfrm>
          <a:prstGeom prst="rect">
            <a:avLst/>
          </a:prstGeom>
          <a:noFill/>
          <a:ln>
            <a:noFill/>
          </a:ln>
        </p:spPr>
      </p:pic>
      <p:pic>
        <p:nvPicPr>
          <p:cNvPr id="231" name="Google Shape;231;p5"/>
          <p:cNvPicPr preferRelativeResize="0"/>
          <p:nvPr/>
        </p:nvPicPr>
        <p:blipFill rotWithShape="1">
          <a:blip r:embed="rId4">
            <a:alphaModFix amt="60000"/>
          </a:blip>
          <a:srcRect b="0" l="0" r="0" t="0"/>
          <a:stretch/>
        </p:blipFill>
        <p:spPr>
          <a:xfrm>
            <a:off x="4086674" y="0"/>
            <a:ext cx="4041121" cy="6857990"/>
          </a:xfrm>
          <a:prstGeom prst="rect">
            <a:avLst/>
          </a:prstGeom>
          <a:noFill/>
          <a:ln>
            <a:noFill/>
          </a:ln>
        </p:spPr>
      </p:pic>
      <p:pic>
        <p:nvPicPr>
          <p:cNvPr id="232" name="Google Shape;232;p5"/>
          <p:cNvPicPr preferRelativeResize="0"/>
          <p:nvPr/>
        </p:nvPicPr>
        <p:blipFill rotWithShape="1">
          <a:blip r:embed="rId5">
            <a:alphaModFix amt="80000"/>
          </a:blip>
          <a:srcRect b="0" l="0" r="0" t="0"/>
          <a:stretch/>
        </p:blipFill>
        <p:spPr>
          <a:xfrm>
            <a:off x="8127795" y="0"/>
            <a:ext cx="4064205" cy="6857990"/>
          </a:xfrm>
          <a:prstGeom prst="rect">
            <a:avLst/>
          </a:prstGeom>
          <a:noFill/>
          <a:ln>
            <a:noFill/>
          </a:ln>
        </p:spPr>
      </p:pic>
      <p:sp>
        <p:nvSpPr>
          <p:cNvPr id="233" name="Google Shape;233;p5"/>
          <p:cNvSpPr txBox="1"/>
          <p:nvPr/>
        </p:nvSpPr>
        <p:spPr>
          <a:xfrm>
            <a:off x="704198" y="2366860"/>
            <a:ext cx="3336966" cy="1601977"/>
          </a:xfrm>
          <a:prstGeom prst="rect">
            <a:avLst/>
          </a:prstGeom>
          <a:noFill/>
          <a:ln>
            <a:noFill/>
          </a:ln>
        </p:spPr>
        <p:txBody>
          <a:bodyPr anchorCtr="0" anchor="ctr" bIns="45700" lIns="91425" spcFirstLastPara="1" rIns="91425" wrap="square" tIns="45700">
            <a:spAutoFit/>
          </a:bodyPr>
          <a:lstStyle/>
          <a:p>
            <a:pPr indent="0" lvl="0" marL="0" marR="0" rtl="0" algn="l">
              <a:lnSpc>
                <a:spcPct val="90000"/>
              </a:lnSpc>
              <a:spcBef>
                <a:spcPts val="0"/>
              </a:spcBef>
              <a:spcAft>
                <a:spcPts val="0"/>
              </a:spcAft>
              <a:buClr>
                <a:srgbClr val="FFFDF9"/>
              </a:buClr>
              <a:buSzPts val="3600"/>
              <a:buFont typeface="Arial"/>
              <a:buNone/>
            </a:pPr>
            <a:r>
              <a:rPr b="1" i="0" lang="sv-SE" sz="3600" u="none" cap="none" strike="noStrike">
                <a:solidFill>
                  <a:srgbClr val="FFFDF9"/>
                </a:solidFill>
                <a:latin typeface="Arial"/>
                <a:ea typeface="Arial"/>
                <a:cs typeface="Arial"/>
                <a:sym typeface="Arial"/>
              </a:rPr>
              <a:t>National center for applied AI</a:t>
            </a:r>
            <a:endParaRPr/>
          </a:p>
        </p:txBody>
      </p:sp>
      <p:sp>
        <p:nvSpPr>
          <p:cNvPr id="234" name="Google Shape;234;p5"/>
          <p:cNvSpPr txBox="1"/>
          <p:nvPr/>
        </p:nvSpPr>
        <p:spPr>
          <a:xfrm>
            <a:off x="4767791" y="2124486"/>
            <a:ext cx="2909718" cy="2086725"/>
          </a:xfrm>
          <a:prstGeom prst="rect">
            <a:avLst/>
          </a:prstGeom>
          <a:noFill/>
          <a:ln>
            <a:noFill/>
          </a:ln>
        </p:spPr>
        <p:txBody>
          <a:bodyPr anchorCtr="0" anchor="ctr" bIns="45700" lIns="91425" spcFirstLastPara="1" rIns="91425" wrap="square" tIns="45700">
            <a:spAutoFit/>
          </a:bodyPr>
          <a:lstStyle/>
          <a:p>
            <a:pPr indent="0" lvl="0" marL="0" marR="0" rtl="0" algn="l">
              <a:lnSpc>
                <a:spcPct val="90000"/>
              </a:lnSpc>
              <a:spcBef>
                <a:spcPts val="0"/>
              </a:spcBef>
              <a:spcAft>
                <a:spcPts val="0"/>
              </a:spcAft>
              <a:buClr>
                <a:srgbClr val="FFFDF9"/>
              </a:buClr>
              <a:buSzPts val="3600"/>
              <a:buFont typeface="Arial"/>
              <a:buNone/>
            </a:pPr>
            <a:r>
              <a:rPr b="1" i="0" lang="sv-SE" sz="3600" u="none" cap="none" strike="noStrike">
                <a:solidFill>
                  <a:srgbClr val="FFFDF9"/>
                </a:solidFill>
                <a:latin typeface="Arial"/>
                <a:ea typeface="Arial"/>
                <a:cs typeface="Arial"/>
                <a:sym typeface="Arial"/>
              </a:rPr>
              <a:t>Neutral, </a:t>
            </a:r>
            <a:br>
              <a:rPr b="1" i="0" lang="sv-SE" sz="3600" u="none" cap="none" strike="noStrike">
                <a:solidFill>
                  <a:srgbClr val="FFFDF9"/>
                </a:solidFill>
                <a:latin typeface="Arial"/>
                <a:ea typeface="Arial"/>
                <a:cs typeface="Arial"/>
                <a:sym typeface="Arial"/>
              </a:rPr>
            </a:br>
            <a:r>
              <a:rPr b="1" i="0" lang="sv-SE" sz="3600" u="none" cap="none" strike="noStrike">
                <a:solidFill>
                  <a:srgbClr val="FFFDF9"/>
                </a:solidFill>
                <a:latin typeface="Arial"/>
                <a:ea typeface="Arial"/>
                <a:cs typeface="Arial"/>
                <a:sym typeface="Arial"/>
              </a:rPr>
              <a:t>non-profit and broadly funded</a:t>
            </a:r>
            <a:endParaRPr/>
          </a:p>
        </p:txBody>
      </p:sp>
      <p:sp>
        <p:nvSpPr>
          <p:cNvPr id="235" name="Google Shape;235;p5"/>
          <p:cNvSpPr txBox="1"/>
          <p:nvPr/>
        </p:nvSpPr>
        <p:spPr>
          <a:xfrm>
            <a:off x="691672" y="905634"/>
            <a:ext cx="8290560" cy="761358"/>
          </a:xfrm>
          <a:prstGeom prst="rect">
            <a:avLst/>
          </a:prstGeom>
          <a:noFill/>
          <a:ln>
            <a:noFill/>
          </a:ln>
        </p:spPr>
        <p:txBody>
          <a:bodyPr anchorCtr="0" anchor="t" bIns="43200" lIns="90000" spcFirstLastPara="1" rIns="90000" wrap="square" tIns="43200">
            <a:noAutofit/>
          </a:bodyPr>
          <a:lstStyle/>
          <a:p>
            <a:pPr indent="0" lvl="0" marL="0" marR="0" rtl="0" algn="l">
              <a:lnSpc>
                <a:spcPct val="90000"/>
              </a:lnSpc>
              <a:spcBef>
                <a:spcPts val="0"/>
              </a:spcBef>
              <a:spcAft>
                <a:spcPts val="0"/>
              </a:spcAft>
              <a:buClr>
                <a:schemeClr val="lt1"/>
              </a:buClr>
              <a:buSzPts val="3200"/>
              <a:buFont typeface="Arial"/>
              <a:buNone/>
            </a:pPr>
            <a:r>
              <a:rPr b="1" i="0" lang="sv-SE" sz="3200" u="none" cap="none" strike="noStrike">
                <a:solidFill>
                  <a:schemeClr val="lt1"/>
                </a:solidFill>
                <a:latin typeface="Arial"/>
                <a:ea typeface="Arial"/>
                <a:cs typeface="Arial"/>
                <a:sym typeface="Arial"/>
              </a:rPr>
              <a:t>What?</a:t>
            </a:r>
            <a:endParaRPr b="1" i="0" sz="3200" u="none" cap="none" strike="noStrike">
              <a:solidFill>
                <a:schemeClr val="lt1"/>
              </a:solidFill>
              <a:latin typeface="Arial"/>
              <a:ea typeface="Arial"/>
              <a:cs typeface="Arial"/>
              <a:sym typeface="Arial"/>
            </a:endParaRPr>
          </a:p>
        </p:txBody>
      </p:sp>
      <p:sp>
        <p:nvSpPr>
          <p:cNvPr id="236" name="Google Shape;236;p5"/>
          <p:cNvSpPr txBox="1"/>
          <p:nvPr/>
        </p:nvSpPr>
        <p:spPr>
          <a:xfrm>
            <a:off x="8819529" y="2373786"/>
            <a:ext cx="3061760" cy="1588127"/>
          </a:xfrm>
          <a:prstGeom prst="rect">
            <a:avLst/>
          </a:prstGeom>
          <a:noFill/>
          <a:ln>
            <a:noFill/>
          </a:ln>
        </p:spPr>
        <p:txBody>
          <a:bodyPr anchorCtr="0" anchor="ctr" bIns="45700" lIns="91425" spcFirstLastPara="1" rIns="91425" wrap="square" tIns="45700">
            <a:spAutoFit/>
          </a:bodyPr>
          <a:lstStyle/>
          <a:p>
            <a:pPr indent="0" lvl="0" marL="0" marR="0" rtl="0" algn="l">
              <a:lnSpc>
                <a:spcPct val="90000"/>
              </a:lnSpc>
              <a:spcBef>
                <a:spcPts val="0"/>
              </a:spcBef>
              <a:spcAft>
                <a:spcPts val="0"/>
              </a:spcAft>
              <a:buClr>
                <a:srgbClr val="FFFDF9"/>
              </a:buClr>
              <a:buSzPts val="3600"/>
              <a:buFont typeface="Arial"/>
              <a:buNone/>
            </a:pPr>
            <a:r>
              <a:rPr b="1" i="0" lang="sv-SE" sz="3600" u="none" cap="none" strike="noStrike">
                <a:solidFill>
                  <a:srgbClr val="FFFDF9"/>
                </a:solidFill>
                <a:latin typeface="Arial"/>
                <a:ea typeface="Arial"/>
                <a:cs typeface="Arial"/>
                <a:sym typeface="Arial"/>
              </a:rPr>
              <a:t>Private sector, public sector, academia</a:t>
            </a:r>
            <a:endParaRPr b="1" i="0" sz="3600" u="none" cap="none" strike="noStrike">
              <a:solidFill>
                <a:srgbClr val="FFFDF9"/>
              </a:solidFill>
              <a:latin typeface="Arial"/>
              <a:ea typeface="Arial"/>
              <a:cs typeface="Arial"/>
              <a:sym typeface="Arial"/>
            </a:endParaRPr>
          </a:p>
        </p:txBody>
      </p:sp>
      <p:pic>
        <p:nvPicPr>
          <p:cNvPr descr="En bild som visar ritning&#10;&#10;Automatiskt genererad beskrivning" id="237" name="Google Shape;237;p5"/>
          <p:cNvPicPr preferRelativeResize="0"/>
          <p:nvPr/>
        </p:nvPicPr>
        <p:blipFill rotWithShape="1">
          <a:blip r:embed="rId6">
            <a:alphaModFix/>
          </a:blip>
          <a:srcRect b="0" l="0" r="0" t="0"/>
          <a:stretch/>
        </p:blipFill>
        <p:spPr>
          <a:xfrm>
            <a:off x="10807929" y="483008"/>
            <a:ext cx="761358" cy="761358"/>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6"/>
          <p:cNvSpPr txBox="1"/>
          <p:nvPr/>
        </p:nvSpPr>
        <p:spPr>
          <a:xfrm>
            <a:off x="669726" y="906609"/>
            <a:ext cx="6041245" cy="1401339"/>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FFFDF9"/>
              </a:buClr>
              <a:buSzPts val="4000"/>
              <a:buFont typeface="Arial"/>
              <a:buNone/>
            </a:pPr>
            <a:r>
              <a:rPr b="1" i="0" lang="sv-SE" sz="4000" u="none" cap="none" strike="noStrike">
                <a:solidFill>
                  <a:srgbClr val="FFFDF9"/>
                </a:solidFill>
                <a:latin typeface="Arial"/>
                <a:ea typeface="Arial"/>
                <a:cs typeface="Arial"/>
                <a:sym typeface="Arial"/>
              </a:rPr>
              <a:t>National responsibility, regional presence</a:t>
            </a:r>
            <a:endParaRPr/>
          </a:p>
          <a:p>
            <a:pPr indent="0" lvl="0" marL="0" marR="0" rtl="0" algn="l">
              <a:lnSpc>
                <a:spcPct val="90000"/>
              </a:lnSpc>
              <a:spcBef>
                <a:spcPts val="0"/>
              </a:spcBef>
              <a:spcAft>
                <a:spcPts val="0"/>
              </a:spcAft>
              <a:buClr>
                <a:schemeClr val="dk1"/>
              </a:buClr>
              <a:buSzPts val="2400"/>
              <a:buFont typeface="Arial"/>
              <a:buNone/>
            </a:pPr>
            <a:r>
              <a:t/>
            </a:r>
            <a:endParaRPr b="1" i="0" sz="2400" u="none" cap="none" strike="noStrike">
              <a:solidFill>
                <a:srgbClr val="FFFDF9"/>
              </a:solidFill>
              <a:latin typeface="Arial"/>
              <a:ea typeface="Arial"/>
              <a:cs typeface="Arial"/>
              <a:sym typeface="Arial"/>
            </a:endParaRPr>
          </a:p>
          <a:p>
            <a:pPr indent="0" lvl="0" marL="0" marR="0" rtl="0" algn="l">
              <a:lnSpc>
                <a:spcPct val="90000"/>
              </a:lnSpc>
              <a:spcBef>
                <a:spcPts val="0"/>
              </a:spcBef>
              <a:spcAft>
                <a:spcPts val="0"/>
              </a:spcAft>
              <a:buClr>
                <a:srgbClr val="FFFDF9"/>
              </a:buClr>
              <a:buSzPts val="2400"/>
              <a:buFont typeface="Arial"/>
              <a:buNone/>
            </a:pPr>
            <a:r>
              <a:rPr b="1" i="0" lang="sv-SE" sz="2400" u="none" cap="none" strike="noStrike">
                <a:solidFill>
                  <a:srgbClr val="FFFDF9"/>
                </a:solidFill>
                <a:latin typeface="Arial"/>
                <a:ea typeface="Arial"/>
                <a:cs typeface="Arial"/>
                <a:sym typeface="Arial"/>
              </a:rPr>
              <a:t>Current consortium of host organizations  </a:t>
            </a:r>
            <a:endParaRPr/>
          </a:p>
          <a:p>
            <a:pPr indent="0" lvl="0" marL="0" marR="0" rtl="0" algn="l">
              <a:lnSpc>
                <a:spcPct val="90000"/>
              </a:lnSpc>
              <a:spcBef>
                <a:spcPts val="0"/>
              </a:spcBef>
              <a:spcAft>
                <a:spcPts val="0"/>
              </a:spcAft>
              <a:buClr>
                <a:schemeClr val="dk1"/>
              </a:buClr>
              <a:buSzPts val="2400"/>
              <a:buFont typeface="Arial"/>
              <a:buNone/>
            </a:pPr>
            <a:r>
              <a:t/>
            </a:r>
            <a:endParaRPr b="1" i="0" sz="2400" u="none" cap="none" strike="noStrike">
              <a:solidFill>
                <a:srgbClr val="FFFDF9"/>
              </a:solidFill>
              <a:latin typeface="Arial"/>
              <a:ea typeface="Arial"/>
              <a:cs typeface="Arial"/>
              <a:sym typeface="Arial"/>
            </a:endParaRPr>
          </a:p>
          <a:p>
            <a:pPr indent="0" lvl="0" marL="0" marR="0" rtl="0" algn="l">
              <a:lnSpc>
                <a:spcPct val="90000"/>
              </a:lnSpc>
              <a:spcBef>
                <a:spcPts val="0"/>
              </a:spcBef>
              <a:spcAft>
                <a:spcPts val="0"/>
              </a:spcAft>
              <a:buClr>
                <a:schemeClr val="dk1"/>
              </a:buClr>
              <a:buSzPts val="3600"/>
              <a:buFont typeface="Arial"/>
              <a:buNone/>
            </a:pPr>
            <a:r>
              <a:t/>
            </a:r>
            <a:endParaRPr b="1" i="0" sz="3600" u="none" cap="none" strike="noStrike">
              <a:solidFill>
                <a:srgbClr val="FFFDF9"/>
              </a:solidFill>
              <a:latin typeface="Arial"/>
              <a:ea typeface="Arial"/>
              <a:cs typeface="Arial"/>
              <a:sym typeface="Arial"/>
            </a:endParaRPr>
          </a:p>
        </p:txBody>
      </p:sp>
      <p:grpSp>
        <p:nvGrpSpPr>
          <p:cNvPr id="244" name="Google Shape;244;p6"/>
          <p:cNvGrpSpPr/>
          <p:nvPr/>
        </p:nvGrpSpPr>
        <p:grpSpPr>
          <a:xfrm>
            <a:off x="8175865" y="1108821"/>
            <a:ext cx="3346409" cy="5578681"/>
            <a:chOff x="4659599" y="-438598"/>
            <a:chExt cx="4755498" cy="7927722"/>
          </a:xfrm>
        </p:grpSpPr>
        <p:grpSp>
          <p:nvGrpSpPr>
            <p:cNvPr id="245" name="Google Shape;245;p6"/>
            <p:cNvGrpSpPr/>
            <p:nvPr/>
          </p:nvGrpSpPr>
          <p:grpSpPr>
            <a:xfrm>
              <a:off x="4659599" y="-36332"/>
              <a:ext cx="4755498" cy="7064081"/>
              <a:chOff x="5340608" y="-100016"/>
              <a:chExt cx="4755498" cy="7064081"/>
            </a:xfrm>
          </p:grpSpPr>
          <p:sp>
            <p:nvSpPr>
              <p:cNvPr id="246" name="Google Shape;246;p6"/>
              <p:cNvSpPr/>
              <p:nvPr/>
            </p:nvSpPr>
            <p:spPr>
              <a:xfrm>
                <a:off x="6651079" y="4020831"/>
                <a:ext cx="1928627" cy="1928627"/>
              </a:xfrm>
              <a:prstGeom prst="ellipse">
                <a:avLst/>
              </a:prstGeom>
              <a:solidFill>
                <a:schemeClr val="accent1">
                  <a:alpha val="89803"/>
                </a:schemeClr>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sv-SE" sz="1400" u="none" cap="none" strike="noStrike">
                    <a:solidFill>
                      <a:srgbClr val="0D1F2C"/>
                    </a:solidFill>
                    <a:latin typeface="Arial"/>
                    <a:ea typeface="Arial"/>
                    <a:cs typeface="Arial"/>
                    <a:sym typeface="Arial"/>
                  </a:rPr>
                  <a:t>East</a:t>
                </a:r>
                <a:endParaRPr/>
              </a:p>
            </p:txBody>
          </p:sp>
          <p:sp>
            <p:nvSpPr>
              <p:cNvPr id="247" name="Google Shape;247;p6"/>
              <p:cNvSpPr/>
              <p:nvPr/>
            </p:nvSpPr>
            <p:spPr>
              <a:xfrm>
                <a:off x="6117946" y="5035438"/>
                <a:ext cx="1928627" cy="1928627"/>
              </a:xfrm>
              <a:prstGeom prst="ellipse">
                <a:avLst/>
              </a:prstGeom>
              <a:solidFill>
                <a:schemeClr val="accent1">
                  <a:alpha val="89803"/>
                </a:schemeClr>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sv-SE" sz="1400" u="none" cap="none" strike="noStrike">
                    <a:solidFill>
                      <a:srgbClr val="0D1F2C"/>
                    </a:solidFill>
                    <a:latin typeface="Arial"/>
                    <a:ea typeface="Arial"/>
                    <a:cs typeface="Arial"/>
                    <a:sym typeface="Arial"/>
                  </a:rPr>
                  <a:t>South</a:t>
                </a:r>
                <a:endParaRPr/>
              </a:p>
            </p:txBody>
          </p:sp>
          <p:sp>
            <p:nvSpPr>
              <p:cNvPr id="248" name="Google Shape;248;p6"/>
              <p:cNvSpPr/>
              <p:nvPr/>
            </p:nvSpPr>
            <p:spPr>
              <a:xfrm>
                <a:off x="7526802" y="2859389"/>
                <a:ext cx="2166125" cy="2166125"/>
              </a:xfrm>
              <a:prstGeom prst="ellipse">
                <a:avLst/>
              </a:prstGeom>
              <a:solidFill>
                <a:schemeClr val="accent1">
                  <a:alpha val="89803"/>
                </a:schemeClr>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sv-SE" sz="1400" u="none" cap="none" strike="noStrike">
                    <a:solidFill>
                      <a:srgbClr val="0D1F2C"/>
                    </a:solidFill>
                    <a:latin typeface="Arial"/>
                    <a:ea typeface="Arial"/>
                    <a:cs typeface="Arial"/>
                    <a:sym typeface="Arial"/>
                  </a:rPr>
                  <a:t>Greater Stockholm</a:t>
                </a:r>
                <a:endParaRPr/>
              </a:p>
            </p:txBody>
          </p:sp>
          <p:sp>
            <p:nvSpPr>
              <p:cNvPr id="249" name="Google Shape;249;p6"/>
              <p:cNvSpPr/>
              <p:nvPr/>
            </p:nvSpPr>
            <p:spPr>
              <a:xfrm>
                <a:off x="5340608" y="3872477"/>
                <a:ext cx="1976967" cy="1976967"/>
              </a:xfrm>
              <a:prstGeom prst="ellipse">
                <a:avLst/>
              </a:prstGeom>
              <a:solidFill>
                <a:schemeClr val="accent1">
                  <a:alpha val="89803"/>
                </a:schemeClr>
              </a:solidFill>
              <a:ln>
                <a:noFill/>
              </a:ln>
              <a:effectLst>
                <a:outerShdw blurRad="50800" rotWithShape="0" algn="tl" dir="2700000" dist="38100">
                  <a:srgbClr val="000000">
                    <a:alpha val="40000"/>
                  </a:srgbClr>
                </a:outerShdw>
              </a:effectLst>
            </p:spPr>
            <p:txBody>
              <a:bodyPr anchorCtr="0" anchor="ctr" bIns="45700" lIns="0" spcFirstLastPara="1" rIns="0"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sv-SE" sz="1400" u="none" cap="none" strike="noStrike">
                    <a:solidFill>
                      <a:srgbClr val="0D1F2C"/>
                    </a:solidFill>
                    <a:latin typeface="Arial"/>
                    <a:ea typeface="Arial"/>
                    <a:cs typeface="Arial"/>
                    <a:sym typeface="Arial"/>
                  </a:rPr>
                  <a:t>West</a:t>
                </a:r>
                <a:endParaRPr/>
              </a:p>
            </p:txBody>
          </p:sp>
          <p:sp>
            <p:nvSpPr>
              <p:cNvPr id="250" name="Google Shape;250;p6"/>
              <p:cNvSpPr/>
              <p:nvPr/>
            </p:nvSpPr>
            <p:spPr>
              <a:xfrm>
                <a:off x="6051764" y="2692443"/>
                <a:ext cx="1991408" cy="1991408"/>
              </a:xfrm>
              <a:prstGeom prst="ellipse">
                <a:avLst/>
              </a:prstGeom>
              <a:solidFill>
                <a:schemeClr val="accent1">
                  <a:alpha val="89803"/>
                </a:schemeClr>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sv-SE" sz="1400" u="none" cap="none" strike="noStrike">
                    <a:solidFill>
                      <a:srgbClr val="0D1F2C"/>
                    </a:solidFill>
                    <a:latin typeface="Arial"/>
                    <a:ea typeface="Arial"/>
                    <a:cs typeface="Arial"/>
                    <a:sym typeface="Arial"/>
                  </a:rPr>
                  <a:t>Central</a:t>
                </a:r>
                <a:endParaRPr/>
              </a:p>
            </p:txBody>
          </p:sp>
          <p:sp>
            <p:nvSpPr>
              <p:cNvPr id="251" name="Google Shape;251;p6"/>
              <p:cNvSpPr/>
              <p:nvPr/>
            </p:nvSpPr>
            <p:spPr>
              <a:xfrm>
                <a:off x="6640628" y="-100016"/>
                <a:ext cx="3455478" cy="3455478"/>
              </a:xfrm>
              <a:prstGeom prst="ellipse">
                <a:avLst/>
              </a:prstGeom>
              <a:solidFill>
                <a:schemeClr val="accent1">
                  <a:alpha val="89803"/>
                </a:schemeClr>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sv-SE" sz="1400" u="none" cap="none" strike="noStrike">
                    <a:solidFill>
                      <a:srgbClr val="0D1F2C"/>
                    </a:solidFill>
                    <a:latin typeface="Arial"/>
                    <a:ea typeface="Arial"/>
                    <a:cs typeface="Arial"/>
                    <a:sym typeface="Arial"/>
                  </a:rPr>
                  <a:t>North</a:t>
                </a:r>
                <a:endParaRPr/>
              </a:p>
            </p:txBody>
          </p:sp>
        </p:grpSp>
        <p:pic>
          <p:nvPicPr>
            <p:cNvPr id="252" name="Google Shape;252;p6"/>
            <p:cNvPicPr preferRelativeResize="0"/>
            <p:nvPr/>
          </p:nvPicPr>
          <p:blipFill rotWithShape="1">
            <a:blip r:embed="rId3">
              <a:alphaModFix amt="70000"/>
            </a:blip>
            <a:srcRect b="0" l="0" r="0" t="0"/>
            <a:stretch/>
          </p:blipFill>
          <p:spPr>
            <a:xfrm>
              <a:off x="5542479" y="-438598"/>
              <a:ext cx="3351557" cy="7927722"/>
            </a:xfrm>
            <a:prstGeom prst="rect">
              <a:avLst/>
            </a:prstGeom>
            <a:noFill/>
            <a:ln>
              <a:noFill/>
            </a:ln>
          </p:spPr>
        </p:pic>
      </p:grpSp>
      <p:sp>
        <p:nvSpPr>
          <p:cNvPr id="253" name="Google Shape;253;p6"/>
          <p:cNvSpPr/>
          <p:nvPr/>
        </p:nvSpPr>
        <p:spPr>
          <a:xfrm>
            <a:off x="7434181" y="1211051"/>
            <a:ext cx="1401339" cy="1401339"/>
          </a:xfrm>
          <a:prstGeom prst="ellipse">
            <a:avLst/>
          </a:prstGeom>
          <a:solidFill>
            <a:schemeClr val="accent1">
              <a:alpha val="89803"/>
            </a:schemeClr>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D1F2C"/>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D1F2C"/>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D1F2C"/>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0" i="0" lang="sv-SE" sz="1400" u="none" cap="none" strike="noStrike">
                <a:solidFill>
                  <a:srgbClr val="0D1F2C"/>
                </a:solidFill>
                <a:latin typeface="Arial"/>
                <a:ea typeface="Arial"/>
                <a:cs typeface="Arial"/>
                <a:sym typeface="Arial"/>
              </a:rPr>
              <a:t>Montreal</a:t>
            </a:r>
            <a:endParaRPr/>
          </a:p>
        </p:txBody>
      </p:sp>
      <p:pic>
        <p:nvPicPr>
          <p:cNvPr descr="Kanada – Wikipedia" id="254" name="Google Shape;254;p6"/>
          <p:cNvPicPr preferRelativeResize="0"/>
          <p:nvPr/>
        </p:nvPicPr>
        <p:blipFill rotWithShape="1">
          <a:blip r:embed="rId4">
            <a:alphaModFix/>
          </a:blip>
          <a:srcRect b="0" l="0" r="0" t="0"/>
          <a:stretch/>
        </p:blipFill>
        <p:spPr>
          <a:xfrm>
            <a:off x="7693388" y="1590370"/>
            <a:ext cx="882927" cy="441464"/>
          </a:xfrm>
          <a:prstGeom prst="rect">
            <a:avLst/>
          </a:prstGeom>
          <a:noFill/>
          <a:ln>
            <a:noFill/>
          </a:ln>
        </p:spPr>
      </p:pic>
      <p:pic>
        <p:nvPicPr>
          <p:cNvPr id="255" name="Google Shape;255;p6"/>
          <p:cNvPicPr preferRelativeResize="0"/>
          <p:nvPr/>
        </p:nvPicPr>
        <p:blipFill rotWithShape="1">
          <a:blip r:embed="rId5">
            <a:alphaModFix/>
          </a:blip>
          <a:srcRect b="0" l="0" r="0" t="0"/>
          <a:stretch/>
        </p:blipFill>
        <p:spPr>
          <a:xfrm>
            <a:off x="1193689" y="4192865"/>
            <a:ext cx="908830" cy="655347"/>
          </a:xfrm>
          <a:prstGeom prst="rect">
            <a:avLst/>
          </a:prstGeom>
          <a:noFill/>
          <a:ln>
            <a:noFill/>
          </a:ln>
        </p:spPr>
      </p:pic>
      <p:pic>
        <p:nvPicPr>
          <p:cNvPr id="256" name="Google Shape;256;p6"/>
          <p:cNvPicPr preferRelativeResize="0"/>
          <p:nvPr/>
        </p:nvPicPr>
        <p:blipFill rotWithShape="1">
          <a:blip r:embed="rId6">
            <a:alphaModFix/>
          </a:blip>
          <a:srcRect b="20183" l="11213" r="11212" t="20184"/>
          <a:stretch/>
        </p:blipFill>
        <p:spPr>
          <a:xfrm>
            <a:off x="2538302" y="4279730"/>
            <a:ext cx="1333454" cy="568482"/>
          </a:xfrm>
          <a:prstGeom prst="rect">
            <a:avLst/>
          </a:prstGeom>
          <a:noFill/>
          <a:ln>
            <a:noFill/>
          </a:ln>
        </p:spPr>
      </p:pic>
      <p:pic>
        <p:nvPicPr>
          <p:cNvPr id="257" name="Google Shape;257;p6"/>
          <p:cNvPicPr preferRelativeResize="0"/>
          <p:nvPr/>
        </p:nvPicPr>
        <p:blipFill rotWithShape="1">
          <a:blip r:embed="rId7">
            <a:alphaModFix/>
          </a:blip>
          <a:srcRect b="0" l="0" r="0" t="0"/>
          <a:stretch/>
        </p:blipFill>
        <p:spPr>
          <a:xfrm>
            <a:off x="894897" y="5169167"/>
            <a:ext cx="1090774" cy="515088"/>
          </a:xfrm>
          <a:prstGeom prst="rect">
            <a:avLst/>
          </a:prstGeom>
          <a:noFill/>
          <a:ln>
            <a:noFill/>
          </a:ln>
        </p:spPr>
      </p:pic>
      <p:sp>
        <p:nvSpPr>
          <p:cNvPr id="258" name="Google Shape;258;p6"/>
          <p:cNvSpPr txBox="1"/>
          <p:nvPr/>
        </p:nvSpPr>
        <p:spPr>
          <a:xfrm>
            <a:off x="2287197" y="5133506"/>
            <a:ext cx="2088981" cy="53161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DF9"/>
              </a:buClr>
              <a:buSzPts val="1600"/>
              <a:buFont typeface="Arial"/>
              <a:buNone/>
            </a:pPr>
            <a:r>
              <a:rPr b="0" i="0" lang="sv-SE" sz="1600" u="none" cap="none" strike="noStrike">
                <a:solidFill>
                  <a:srgbClr val="FFFDF9"/>
                </a:solidFill>
                <a:latin typeface="Arial"/>
                <a:ea typeface="Arial"/>
                <a:cs typeface="Arial"/>
                <a:sym typeface="Arial"/>
              </a:rPr>
              <a:t>Santa Anna IT Research Institute</a:t>
            </a:r>
            <a:endParaRPr/>
          </a:p>
        </p:txBody>
      </p:sp>
      <p:sp>
        <p:nvSpPr>
          <p:cNvPr id="259" name="Google Shape;259;p6"/>
          <p:cNvSpPr txBox="1"/>
          <p:nvPr/>
        </p:nvSpPr>
        <p:spPr>
          <a:xfrm>
            <a:off x="5156862" y="3490191"/>
            <a:ext cx="1809580"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DF9"/>
              </a:buClr>
              <a:buSzPts val="1600"/>
              <a:buFont typeface="Arial"/>
              <a:buNone/>
            </a:pPr>
            <a:r>
              <a:rPr b="0" i="0" lang="sv-SE" sz="1600" u="none" cap="none" strike="noStrike">
                <a:solidFill>
                  <a:srgbClr val="FFFDF9"/>
                </a:solidFill>
                <a:latin typeface="Arial"/>
                <a:ea typeface="Arial"/>
                <a:cs typeface="Arial"/>
                <a:sym typeface="Arial"/>
              </a:rPr>
              <a:t>Humantech Foundation</a:t>
            </a:r>
            <a:endParaRPr/>
          </a:p>
        </p:txBody>
      </p:sp>
      <p:pic>
        <p:nvPicPr>
          <p:cNvPr descr="En bild som visar text&#10;&#10;Automatiskt genererad beskrivning" id="260" name="Google Shape;260;p6"/>
          <p:cNvPicPr preferRelativeResize="0"/>
          <p:nvPr/>
        </p:nvPicPr>
        <p:blipFill rotWithShape="1">
          <a:blip r:embed="rId8">
            <a:alphaModFix/>
          </a:blip>
          <a:srcRect b="0" l="0" r="0" t="0"/>
          <a:stretch/>
        </p:blipFill>
        <p:spPr>
          <a:xfrm>
            <a:off x="4200244" y="4365095"/>
            <a:ext cx="1746755" cy="361755"/>
          </a:xfrm>
          <a:prstGeom prst="rect">
            <a:avLst/>
          </a:prstGeom>
          <a:noFill/>
          <a:ln>
            <a:noFill/>
          </a:ln>
        </p:spPr>
      </p:pic>
      <p:pic>
        <p:nvPicPr>
          <p:cNvPr id="261" name="Google Shape;261;p6"/>
          <p:cNvPicPr preferRelativeResize="0"/>
          <p:nvPr/>
        </p:nvPicPr>
        <p:blipFill rotWithShape="1">
          <a:blip r:embed="rId9">
            <a:alphaModFix/>
          </a:blip>
          <a:srcRect b="0" l="0" r="0" t="0"/>
          <a:stretch/>
        </p:blipFill>
        <p:spPr>
          <a:xfrm>
            <a:off x="4376178" y="5056196"/>
            <a:ext cx="727539" cy="727539"/>
          </a:xfrm>
          <a:prstGeom prst="rect">
            <a:avLst/>
          </a:prstGeom>
          <a:noFill/>
          <a:ln>
            <a:noFill/>
          </a:ln>
        </p:spPr>
      </p:pic>
      <p:pic>
        <p:nvPicPr>
          <p:cNvPr id="262" name="Google Shape;262;p6"/>
          <p:cNvPicPr preferRelativeResize="0"/>
          <p:nvPr/>
        </p:nvPicPr>
        <p:blipFill rotWithShape="1">
          <a:blip r:embed="rId10">
            <a:alphaModFix/>
          </a:blip>
          <a:srcRect b="0" l="0" r="0" t="0"/>
          <a:stretch/>
        </p:blipFill>
        <p:spPr>
          <a:xfrm>
            <a:off x="5520266" y="5169167"/>
            <a:ext cx="929424" cy="600253"/>
          </a:xfrm>
          <a:prstGeom prst="rect">
            <a:avLst/>
          </a:prstGeom>
          <a:noFill/>
          <a:ln>
            <a:noFill/>
          </a:ln>
        </p:spPr>
      </p:pic>
      <p:pic>
        <p:nvPicPr>
          <p:cNvPr descr="En bild som visar text, clipart&#10;&#10;Automatiskt genererad beskrivning" id="263" name="Google Shape;263;p6"/>
          <p:cNvPicPr preferRelativeResize="0"/>
          <p:nvPr/>
        </p:nvPicPr>
        <p:blipFill rotWithShape="1">
          <a:blip r:embed="rId11">
            <a:alphaModFix/>
          </a:blip>
          <a:srcRect b="0" l="0" r="0" t="0"/>
          <a:stretch/>
        </p:blipFill>
        <p:spPr>
          <a:xfrm>
            <a:off x="3094536" y="3512079"/>
            <a:ext cx="1425336" cy="417523"/>
          </a:xfrm>
          <a:prstGeom prst="rect">
            <a:avLst/>
          </a:prstGeom>
          <a:noFill/>
          <a:ln>
            <a:noFill/>
          </a:ln>
        </p:spPr>
      </p:pic>
      <p:pic>
        <p:nvPicPr>
          <p:cNvPr descr="En bild som visar text, clipart&#10;&#10;Automatiskt genererad beskrivning" id="264" name="Google Shape;264;p6"/>
          <p:cNvPicPr preferRelativeResize="0"/>
          <p:nvPr/>
        </p:nvPicPr>
        <p:blipFill rotWithShape="1">
          <a:blip r:embed="rId12">
            <a:alphaModFix/>
          </a:blip>
          <a:srcRect b="0" l="0" r="0" t="0"/>
          <a:stretch/>
        </p:blipFill>
        <p:spPr>
          <a:xfrm>
            <a:off x="1052806" y="3571679"/>
            <a:ext cx="1445042" cy="28499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pic>
        <p:nvPicPr>
          <p:cNvPr id="270" name="Google Shape;270;p7"/>
          <p:cNvPicPr preferRelativeResize="0"/>
          <p:nvPr/>
        </p:nvPicPr>
        <p:blipFill rotWithShape="1">
          <a:blip r:embed="rId3">
            <a:alphaModFix/>
          </a:blip>
          <a:srcRect b="0" l="0" r="0" t="0"/>
          <a:stretch/>
        </p:blipFill>
        <p:spPr>
          <a:xfrm>
            <a:off x="-3048000" y="-1714500"/>
            <a:ext cx="18288000" cy="10287000"/>
          </a:xfrm>
          <a:prstGeom prst="rect">
            <a:avLst/>
          </a:prstGeom>
          <a:noFill/>
          <a:ln>
            <a:noFill/>
          </a:ln>
        </p:spPr>
      </p:pic>
      <p:pic>
        <p:nvPicPr>
          <p:cNvPr descr="En bild som visar tänd, tecken, mörk, stor&#10;&#10;Automatiskt genererad beskrivning" id="271" name="Google Shape;271;p7"/>
          <p:cNvPicPr preferRelativeResize="0"/>
          <p:nvPr/>
        </p:nvPicPr>
        <p:blipFill rotWithShape="1">
          <a:blip r:embed="rId4">
            <a:alphaModFix/>
          </a:blip>
          <a:srcRect b="0" l="0" r="0" t="0"/>
          <a:stretch/>
        </p:blipFill>
        <p:spPr>
          <a:xfrm>
            <a:off x="10588092" y="347396"/>
            <a:ext cx="765708" cy="765708"/>
          </a:xfrm>
          <a:prstGeom prst="rect">
            <a:avLst/>
          </a:prstGeom>
          <a:noFill/>
          <a:ln>
            <a:noFill/>
          </a:ln>
        </p:spPr>
      </p:pic>
      <p:pic>
        <p:nvPicPr>
          <p:cNvPr id="272" name="Google Shape;272;p7"/>
          <p:cNvPicPr preferRelativeResize="0"/>
          <p:nvPr/>
        </p:nvPicPr>
        <p:blipFill rotWithShape="1">
          <a:blip r:embed="rId5">
            <a:alphaModFix/>
          </a:blip>
          <a:srcRect b="0" l="0" r="0" t="0"/>
          <a:stretch/>
        </p:blipFill>
        <p:spPr>
          <a:xfrm>
            <a:off x="4121150" y="2501900"/>
            <a:ext cx="3949700" cy="18542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pic>
        <p:nvPicPr>
          <p:cNvPr id="278" name="Google Shape;278;p8"/>
          <p:cNvPicPr preferRelativeResize="0"/>
          <p:nvPr/>
        </p:nvPicPr>
        <p:blipFill rotWithShape="1">
          <a:blip r:embed="rId3">
            <a:alphaModFix/>
          </a:blip>
          <a:srcRect b="0" l="0" r="0" t="0"/>
          <a:stretch/>
        </p:blipFill>
        <p:spPr>
          <a:xfrm>
            <a:off x="0" y="0"/>
            <a:ext cx="12192000" cy="6858000"/>
          </a:xfrm>
          <a:prstGeom prst="rect">
            <a:avLst/>
          </a:prstGeom>
          <a:noFill/>
          <a:ln>
            <a:noFill/>
          </a:ln>
        </p:spPr>
      </p:pic>
      <p:pic>
        <p:nvPicPr>
          <p:cNvPr descr="En bild som visar tänd, tecken, mörk, stor&#10;&#10;Automatiskt genererad beskrivning" id="279" name="Google Shape;279;p8"/>
          <p:cNvPicPr preferRelativeResize="0"/>
          <p:nvPr/>
        </p:nvPicPr>
        <p:blipFill rotWithShape="1">
          <a:blip r:embed="rId4">
            <a:alphaModFix/>
          </a:blip>
          <a:srcRect b="0" l="0" r="0" t="0"/>
          <a:stretch/>
        </p:blipFill>
        <p:spPr>
          <a:xfrm>
            <a:off x="10588092" y="347396"/>
            <a:ext cx="765708" cy="765708"/>
          </a:xfrm>
          <a:prstGeom prst="rect">
            <a:avLst/>
          </a:prstGeom>
          <a:noFill/>
          <a:ln>
            <a:noFill/>
          </a:ln>
        </p:spPr>
      </p:pic>
      <p:pic>
        <p:nvPicPr>
          <p:cNvPr id="280" name="Google Shape;280;p8"/>
          <p:cNvPicPr preferRelativeResize="0"/>
          <p:nvPr/>
        </p:nvPicPr>
        <p:blipFill rotWithShape="1">
          <a:blip r:embed="rId5">
            <a:alphaModFix/>
          </a:blip>
          <a:srcRect b="0" l="0" r="0" t="0"/>
          <a:stretch/>
        </p:blipFill>
        <p:spPr>
          <a:xfrm>
            <a:off x="4829933" y="2834640"/>
            <a:ext cx="2532134" cy="1188720"/>
          </a:xfrm>
          <a:prstGeom prst="rect">
            <a:avLst/>
          </a:prstGeom>
          <a:noFill/>
          <a:ln>
            <a:noFill/>
          </a:ln>
        </p:spPr>
      </p:pic>
      <p:pic>
        <p:nvPicPr>
          <p:cNvPr id="281" name="Google Shape;281;p8"/>
          <p:cNvPicPr preferRelativeResize="0"/>
          <p:nvPr/>
        </p:nvPicPr>
        <p:blipFill rotWithShape="1">
          <a:blip r:embed="rId6">
            <a:alphaModFix/>
          </a:blip>
          <a:srcRect b="0" l="0" r="0" t="0"/>
          <a:stretch/>
        </p:blipFill>
        <p:spPr>
          <a:xfrm>
            <a:off x="0" y="0"/>
            <a:ext cx="12192000" cy="6858000"/>
          </a:xfrm>
          <a:prstGeom prst="rect">
            <a:avLst/>
          </a:prstGeom>
          <a:noFill/>
          <a:ln>
            <a:noFill/>
          </a:ln>
        </p:spPr>
      </p:pic>
      <p:pic>
        <p:nvPicPr>
          <p:cNvPr descr="En bild som visar tänd, tecken, mörk, stor&#10;&#10;Automatiskt genererad beskrivning" id="282" name="Google Shape;282;p8"/>
          <p:cNvPicPr preferRelativeResize="0"/>
          <p:nvPr/>
        </p:nvPicPr>
        <p:blipFill rotWithShape="1">
          <a:blip r:embed="rId4">
            <a:alphaModFix/>
          </a:blip>
          <a:srcRect b="0" l="0" r="0" t="0"/>
          <a:stretch/>
        </p:blipFill>
        <p:spPr>
          <a:xfrm>
            <a:off x="10602000" y="345600"/>
            <a:ext cx="765708" cy="765708"/>
          </a:xfrm>
          <a:prstGeom prst="rect">
            <a:avLst/>
          </a:prstGeom>
          <a:noFill/>
          <a:ln>
            <a:noFill/>
          </a:ln>
        </p:spPr>
      </p:pic>
      <p:pic>
        <p:nvPicPr>
          <p:cNvPr id="283" name="Google Shape;283;p8"/>
          <p:cNvPicPr preferRelativeResize="0"/>
          <p:nvPr/>
        </p:nvPicPr>
        <p:blipFill rotWithShape="1">
          <a:blip r:embed="rId5">
            <a:alphaModFix/>
          </a:blip>
          <a:srcRect b="0" l="0" r="0" t="0"/>
          <a:stretch/>
        </p:blipFill>
        <p:spPr>
          <a:xfrm>
            <a:off x="4829933" y="2834642"/>
            <a:ext cx="2532134" cy="1188718"/>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283"/>
                                        </p:tgtEl>
                                        <p:attrNameLst>
                                          <p:attrName>style.visibility</p:attrName>
                                        </p:attrNameLst>
                                      </p:cBhvr>
                                      <p:to>
                                        <p:strVal val="visible"/>
                                      </p:to>
                                    </p:set>
                                  </p:childTnLst>
                                </p:cTn>
                              </p:par>
                              <p:par>
                                <p:cTn fill="hold" nodeType="withEffect" presetClass="entr" presetID="10" presetSubtype="0">
                                  <p:stCondLst>
                                    <p:cond delay="0"/>
                                  </p:stCondLst>
                                  <p:childTnLst>
                                    <p:set>
                                      <p:cBhvr>
                                        <p:cTn dur="1" fill="hold">
                                          <p:stCondLst>
                                            <p:cond delay="0"/>
                                          </p:stCondLst>
                                        </p:cTn>
                                        <p:tgtEl>
                                          <p:spTgt spid="281"/>
                                        </p:tgtEl>
                                        <p:attrNameLst>
                                          <p:attrName>style.visibility</p:attrName>
                                        </p:attrNameLst>
                                      </p:cBhvr>
                                      <p:to>
                                        <p:strVal val="visible"/>
                                      </p:to>
                                    </p:set>
                                    <p:animEffect filter="fade" transition="in">
                                      <p:cBhvr>
                                        <p:cTn dur="500"/>
                                        <p:tgtEl>
                                          <p:spTgt spid="281"/>
                                        </p:tgtEl>
                                      </p:cBhvr>
                                    </p:animEffect>
                                  </p:childTnLst>
                                </p:cTn>
                              </p:par>
                              <p:par>
                                <p:cTn fill="hold" nodeType="withEffect" presetClass="exit" presetID="1" presetSubtype="0">
                                  <p:stCondLst>
                                    <p:cond delay="0"/>
                                  </p:stCondLst>
                                  <p:childTnLst>
                                    <p:set>
                                      <p:cBhvr>
                                        <p:cTn dur="1" fill="hold">
                                          <p:stCondLst>
                                            <p:cond delay="1"/>
                                          </p:stCondLst>
                                        </p:cTn>
                                        <p:tgtEl>
                                          <p:spTgt spid="280"/>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pic>
        <p:nvPicPr>
          <p:cNvPr id="289" name="Google Shape;289;p9"/>
          <p:cNvPicPr preferRelativeResize="0"/>
          <p:nvPr/>
        </p:nvPicPr>
        <p:blipFill rotWithShape="1">
          <a:blip r:embed="rId3">
            <a:alphaModFix/>
          </a:blip>
          <a:srcRect b="0" l="0" r="0" t="0"/>
          <a:stretch/>
        </p:blipFill>
        <p:spPr>
          <a:xfrm>
            <a:off x="0" y="529616"/>
            <a:ext cx="10486253" cy="5898516"/>
          </a:xfrm>
          <a:prstGeom prst="rect">
            <a:avLst/>
          </a:prstGeom>
          <a:noFill/>
          <a:ln>
            <a:noFill/>
          </a:ln>
        </p:spPr>
      </p:pic>
      <p:sp>
        <p:nvSpPr>
          <p:cNvPr id="290" name="Google Shape;290;p9"/>
          <p:cNvSpPr txBox="1"/>
          <p:nvPr/>
        </p:nvSpPr>
        <p:spPr>
          <a:xfrm>
            <a:off x="8040336" y="5223583"/>
            <a:ext cx="4361214" cy="1493741"/>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FFFDF9"/>
              </a:buClr>
              <a:buSzPts val="3200"/>
              <a:buFont typeface="Arial"/>
              <a:buNone/>
            </a:pPr>
            <a:r>
              <a:rPr b="0" i="0" lang="sv-SE" sz="3200" u="none" cap="none" strike="noStrike">
                <a:solidFill>
                  <a:srgbClr val="FFFDF9"/>
                </a:solidFill>
                <a:latin typeface="Arial"/>
                <a:ea typeface="Arial"/>
                <a:cs typeface="Arial"/>
                <a:sym typeface="Arial"/>
              </a:rPr>
              <a:t>Invest together,</a:t>
            </a:r>
            <a:endParaRPr/>
          </a:p>
          <a:p>
            <a:pPr indent="0" lvl="0" marL="0" marR="0" rtl="0" algn="l">
              <a:lnSpc>
                <a:spcPct val="90000"/>
              </a:lnSpc>
              <a:spcBef>
                <a:spcPts val="1000"/>
              </a:spcBef>
              <a:spcAft>
                <a:spcPts val="0"/>
              </a:spcAft>
              <a:buClr>
                <a:srgbClr val="FFFDF9"/>
              </a:buClr>
              <a:buSzPts val="3200"/>
              <a:buFont typeface="Arial"/>
              <a:buNone/>
            </a:pPr>
            <a:r>
              <a:rPr b="0" i="0" lang="sv-SE" sz="3200" u="none" cap="none" strike="noStrike">
                <a:solidFill>
                  <a:srgbClr val="FFFDF9"/>
                </a:solidFill>
                <a:latin typeface="Arial"/>
                <a:ea typeface="Arial"/>
                <a:cs typeface="Arial"/>
                <a:sym typeface="Arial"/>
              </a:rPr>
              <a:t>share with many</a:t>
            </a:r>
            <a:endParaRPr b="0" i="0" sz="3200" u="none" cap="none" strike="noStrike">
              <a:solidFill>
                <a:srgbClr val="FFFDF9"/>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name="AI SWEDEN">
  <a:themeElements>
    <a:clrScheme name="AI Sweden">
      <a:dk1>
        <a:srgbClr val="0D1F2C"/>
      </a:dk1>
      <a:lt1>
        <a:srgbClr val="FFFDF9"/>
      </a:lt1>
      <a:dk2>
        <a:srgbClr val="0D1F2C"/>
      </a:dk2>
      <a:lt2>
        <a:srgbClr val="F4F1E4"/>
      </a:lt2>
      <a:accent1>
        <a:srgbClr val="FFC800"/>
      </a:accent1>
      <a:accent2>
        <a:srgbClr val="00759C"/>
      </a:accent2>
      <a:accent3>
        <a:srgbClr val="004E68"/>
      </a:accent3>
      <a:accent4>
        <a:srgbClr val="0D1F2C"/>
      </a:accent4>
      <a:accent5>
        <a:srgbClr val="FF153B"/>
      </a:accent5>
      <a:accent6>
        <a:srgbClr val="34AF8F"/>
      </a:accent6>
      <a:hlink>
        <a:srgbClr val="004E68"/>
      </a:hlink>
      <a:folHlink>
        <a:srgbClr val="00759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AI SWEDEN">
  <a:themeElements>
    <a:clrScheme name="AI Sweden">
      <a:dk1>
        <a:srgbClr val="0D1F2C"/>
      </a:dk1>
      <a:lt1>
        <a:srgbClr val="FFFDF9"/>
      </a:lt1>
      <a:dk2>
        <a:srgbClr val="0D1F2C"/>
      </a:dk2>
      <a:lt2>
        <a:srgbClr val="F4F1E4"/>
      </a:lt2>
      <a:accent1>
        <a:srgbClr val="FFC800"/>
      </a:accent1>
      <a:accent2>
        <a:srgbClr val="00759C"/>
      </a:accent2>
      <a:accent3>
        <a:srgbClr val="004E68"/>
      </a:accent3>
      <a:accent4>
        <a:srgbClr val="0D1F2C"/>
      </a:accent4>
      <a:accent5>
        <a:srgbClr val="FF153B"/>
      </a:accent5>
      <a:accent6>
        <a:srgbClr val="34AF8F"/>
      </a:accent6>
      <a:hlink>
        <a:srgbClr val="004E68"/>
      </a:hlink>
      <a:folHlink>
        <a:srgbClr val="00759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tema">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2021-05-26T12:28:50Z</dcterms:created>
  <dc:creator>Martin Karlsson</dc:creator>
</cp:coreProperties>
</file>